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2" r:id="rId4"/>
  </p:sldMasterIdLst>
  <p:sldIdLst>
    <p:sldId id="300" r:id="rId5"/>
    <p:sldId id="301" r:id="rId6"/>
    <p:sldId id="315" r:id="rId7"/>
    <p:sldId id="303" r:id="rId8"/>
    <p:sldId id="307" r:id="rId9"/>
    <p:sldId id="316" r:id="rId10"/>
    <p:sldId id="317" r:id="rId11"/>
    <p:sldId id="311" r:id="rId12"/>
    <p:sldId id="302" r:id="rId13"/>
  </p:sldIdLst>
  <p:sldSz cx="9144000" cy="6858000" type="screen4x3"/>
  <p:notesSz cx="6858000" cy="9144000"/>
  <p:embeddedFontLst>
    <p:embeddedFont>
      <p:font typeface="Nunito Sans ExtraBold" pitchFamily="2" charset="-18"/>
      <p:bold r:id="rId14"/>
      <p:boldItalic r:id="rId15"/>
    </p:embeddedFont>
    <p:embeddedFont>
      <p:font typeface="Nunito Sans ExtraLight" panose="00000300000000000000" pitchFamily="2" charset="-18"/>
      <p:regular r:id="rId16"/>
      <p:italic r:id="rId17"/>
    </p:embeddedFont>
    <p:embeddedFont>
      <p:font typeface="Nunito Sans SemiBold" panose="00000700000000000000" pitchFamily="2" charset="-18"/>
      <p:bold r:id="rId18"/>
      <p:boldItalic r:id="rId19"/>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ECEC"/>
    <a:srgbClr val="F9F9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2DE63D5-997A-4646-A377-4702673A728D}">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řední styl 2 – zvýraznění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Střední styl 2 – zvýraznění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Střední styl 1 – zvýraznění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Střední styl 1 – zvýraznění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F2DE63D5-997A-4646-A377-4702673A728D}" styleName="Světlý styl 2 – zvýraznění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2833802-FEF1-4C79-8D5D-14CF1EAF98D9}" styleName="Světlý styl 2 – zvýraznění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9" autoAdjust="0"/>
    <p:restoredTop sz="96723" autoAdjust="0"/>
  </p:normalViewPr>
  <p:slideViewPr>
    <p:cSldViewPr snapToGrid="0" showGuides="1">
      <p:cViewPr varScale="1">
        <p:scale>
          <a:sx n="159" d="100"/>
          <a:sy n="159" d="100"/>
        </p:scale>
        <p:origin x="4392" y="13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5.fntdata"/><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4.fntdata"/><Relationship Id="rId2" Type="http://schemas.openxmlformats.org/officeDocument/2006/relationships/customXml" Target="../customXml/item2.xml"/><Relationship Id="rId16" Type="http://schemas.openxmlformats.org/officeDocument/2006/relationships/font" Target="fonts/font3.fntdata"/><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font" Target="fonts/font2.fntdata"/><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font" Target="fonts/font6.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1.fntdata"/><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Úvod">
    <p:spTree>
      <p:nvGrpSpPr>
        <p:cNvPr id="1" name=""/>
        <p:cNvGrpSpPr/>
        <p:nvPr/>
      </p:nvGrpSpPr>
      <p:grpSpPr>
        <a:xfrm>
          <a:off x="0" y="0"/>
          <a:ext cx="0" cy="0"/>
          <a:chOff x="0" y="0"/>
          <a:chExt cx="0" cy="0"/>
        </a:xfrm>
      </p:grpSpPr>
      <p:sp>
        <p:nvSpPr>
          <p:cNvPr id="4" name="Zástupný symbol pro číslo snímku">
            <a:extLst>
              <a:ext uri="{FF2B5EF4-FFF2-40B4-BE49-F238E27FC236}">
                <a16:creationId xmlns:a16="http://schemas.microsoft.com/office/drawing/2014/main" id="{F5844131-F511-F386-6DC5-BD027598F984}"/>
              </a:ext>
            </a:extLst>
          </p:cNvPr>
          <p:cNvSpPr>
            <a:spLocks noGrp="1"/>
          </p:cNvSpPr>
          <p:nvPr>
            <p:ph type="sldNum" sz="quarter" idx="13"/>
          </p:nvPr>
        </p:nvSpPr>
        <p:spPr>
          <a:xfrm>
            <a:off x="6513607" y="6356350"/>
            <a:ext cx="2057400" cy="365125"/>
          </a:xfrm>
        </p:spPr>
        <p:txBody>
          <a:bodyPr/>
          <a:lstStyle>
            <a:lvl1pPr>
              <a:defRPr>
                <a:solidFill>
                  <a:schemeClr val="tx2"/>
                </a:solidFill>
              </a:defRPr>
            </a:lvl1pPr>
          </a:lstStyle>
          <a:p>
            <a:fld id="{E4645AEE-F697-459C-A803-FD4DBA443484}" type="slidenum">
              <a:rPr lang="cs-CZ" smtClean="0"/>
              <a:pPr/>
              <a:t>‹#›</a:t>
            </a:fld>
            <a:endParaRPr lang="cs-CZ"/>
          </a:p>
        </p:txBody>
      </p:sp>
      <p:pic>
        <p:nvPicPr>
          <p:cNvPr id="9" name="Kasiopea">
            <a:extLst>
              <a:ext uri="{FF2B5EF4-FFF2-40B4-BE49-F238E27FC236}">
                <a16:creationId xmlns:a16="http://schemas.microsoft.com/office/drawing/2014/main" id="{34D94ADA-10A6-807A-7A83-9C67CCD0B9E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0" y="3360131"/>
            <a:ext cx="7200900" cy="2669441"/>
          </a:xfrm>
          <a:prstGeom prst="rect">
            <a:avLst/>
          </a:prstGeom>
        </p:spPr>
      </p:pic>
      <p:cxnSp>
        <p:nvCxnSpPr>
          <p:cNvPr id="7" name="Linka">
            <a:extLst>
              <a:ext uri="{FF2B5EF4-FFF2-40B4-BE49-F238E27FC236}">
                <a16:creationId xmlns:a16="http://schemas.microsoft.com/office/drawing/2014/main" id="{41975FDE-C590-87AA-7EC5-7D3F0FFF229B}"/>
              </a:ext>
            </a:extLst>
          </p:cNvPr>
          <p:cNvCxnSpPr>
            <a:cxnSpLocks/>
          </p:cNvCxnSpPr>
          <p:nvPr userDrawn="1"/>
        </p:nvCxnSpPr>
        <p:spPr>
          <a:xfrm>
            <a:off x="6774547" y="716990"/>
            <a:ext cx="956441"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2" name="RILSA logomark horní" descr="rilsa, výzkumný ústav práce a sociálních věcí">
            <a:extLst>
              <a:ext uri="{FF2B5EF4-FFF2-40B4-BE49-F238E27FC236}">
                <a16:creationId xmlns:a16="http://schemas.microsoft.com/office/drawing/2014/main" id="{62240DB7-E33A-0583-1104-D59DBE0520E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724497" y="217723"/>
            <a:ext cx="983170" cy="981757"/>
          </a:xfrm>
          <a:prstGeom prst="rect">
            <a:avLst/>
          </a:prstGeom>
        </p:spPr>
      </p:pic>
      <p:sp>
        <p:nvSpPr>
          <p:cNvPr id="3" name="Jméno prezentujícího">
            <a:extLst>
              <a:ext uri="{FF2B5EF4-FFF2-40B4-BE49-F238E27FC236}">
                <a16:creationId xmlns:a16="http://schemas.microsoft.com/office/drawing/2014/main" id="{54BD8237-721F-0AE3-7042-09D173E2662D}"/>
              </a:ext>
            </a:extLst>
          </p:cNvPr>
          <p:cNvSpPr>
            <a:spLocks noGrp="1"/>
          </p:cNvSpPr>
          <p:nvPr>
            <p:ph type="body" sz="quarter" idx="14" hasCustomPrompt="1"/>
          </p:nvPr>
        </p:nvSpPr>
        <p:spPr>
          <a:xfrm>
            <a:off x="576263" y="2606675"/>
            <a:ext cx="6147266" cy="1217613"/>
          </a:xfrm>
          <a:prstGeom prst="rect">
            <a:avLst/>
          </a:prstGeom>
        </p:spPr>
        <p:txBody>
          <a:bodyPr lIns="0" tIns="0" rIns="0" bIns="0">
            <a:noAutofit/>
          </a:bodyPr>
          <a:lstStyle>
            <a:lvl1pPr marL="0" indent="0">
              <a:buNone/>
              <a:defRPr sz="2400">
                <a:solidFill>
                  <a:schemeClr val="tx1"/>
                </a:solidFill>
                <a:latin typeface="Nunito Sans ExtraLight" panose="00000300000000000000" pitchFamily="2" charset="0"/>
              </a:defRPr>
            </a:lvl1pPr>
          </a:lstStyle>
          <a:p>
            <a:pPr lvl="0"/>
            <a:r>
              <a:rPr lang="cs-CZ" dirty="0"/>
              <a:t>Jméno prezentujícího</a:t>
            </a:r>
          </a:p>
        </p:txBody>
      </p:sp>
      <p:sp>
        <p:nvSpPr>
          <p:cNvPr id="28" name="Hlavní nadpis">
            <a:extLst>
              <a:ext uri="{FF2B5EF4-FFF2-40B4-BE49-F238E27FC236}">
                <a16:creationId xmlns:a16="http://schemas.microsoft.com/office/drawing/2014/main" id="{4671BC95-2A50-54ED-BD3E-36DDB913D225}"/>
              </a:ext>
            </a:extLst>
          </p:cNvPr>
          <p:cNvSpPr>
            <a:spLocks noGrp="1"/>
          </p:cNvSpPr>
          <p:nvPr>
            <p:ph type="body" sz="quarter" idx="10" hasCustomPrompt="1"/>
          </p:nvPr>
        </p:nvSpPr>
        <p:spPr>
          <a:xfrm>
            <a:off x="576261" y="1203325"/>
            <a:ext cx="6732589" cy="1216025"/>
          </a:xfrm>
          <a:prstGeom prst="rect">
            <a:avLst/>
          </a:prstGeom>
        </p:spPr>
        <p:txBody>
          <a:bodyPr lIns="0" tIns="0" rIns="0" bIns="0">
            <a:noAutofit/>
          </a:bodyPr>
          <a:lstStyle>
            <a:lvl1pPr marL="0" indent="0">
              <a:buNone/>
              <a:defRPr sz="4200">
                <a:solidFill>
                  <a:schemeClr val="tx2"/>
                </a:solidFill>
                <a:latin typeface="Nunito Sans SemiBold" panose="00000700000000000000" pitchFamily="2" charset="0"/>
              </a:defRPr>
            </a:lvl1pPr>
          </a:lstStyle>
          <a:p>
            <a:pPr lvl="0"/>
            <a:r>
              <a:rPr lang="cs-CZ" dirty="0"/>
              <a:t>Hlavní nadpis </a:t>
            </a:r>
            <a:br>
              <a:rPr lang="cs-CZ" dirty="0"/>
            </a:br>
            <a:r>
              <a:rPr lang="cs-CZ" dirty="0"/>
              <a:t>prezentace</a:t>
            </a:r>
          </a:p>
        </p:txBody>
      </p:sp>
    </p:spTree>
    <p:extLst>
      <p:ext uri="{BB962C8B-B14F-4D97-AF65-F5344CB8AC3E}">
        <p14:creationId xmlns:p14="http://schemas.microsoft.com/office/powerpoint/2010/main" val="1524306079"/>
      </p:ext>
    </p:extLst>
  </p:cSld>
  <p:clrMapOvr>
    <a:masterClrMapping/>
  </p:clrMapOvr>
  <p:extLst>
    <p:ext uri="{DCECCB84-F9BA-43D5-87BE-67443E8EF086}">
      <p15:sldGuideLst xmlns:p15="http://schemas.microsoft.com/office/powerpoint/2012/main">
        <p15:guide id="1" orient="horz" pos="2341">
          <p15:clr>
            <a:srgbClr val="9FCC3B"/>
          </p15:clr>
        </p15:guide>
        <p15:guide id="2" pos="2880">
          <p15:clr>
            <a:srgbClr val="9FCC3B"/>
          </p15:clr>
        </p15:guide>
        <p15:guide id="4" pos="5397">
          <p15:clr>
            <a:srgbClr val="FDE53C"/>
          </p15:clr>
        </p15:guide>
        <p15:guide id="5" orient="horz" pos="754">
          <p15:clr>
            <a:srgbClr val="FBAE40"/>
          </p15:clr>
        </p15:guide>
        <p15:guide id="6" orient="horz" pos="3929">
          <p15:clr>
            <a:srgbClr val="FDE53C"/>
          </p15:clr>
        </p15:guide>
        <p15:guide id="10" pos="2948">
          <p15:clr>
            <a:srgbClr val="FBAE40"/>
          </p15:clr>
        </p15:guide>
        <p15:guide id="12" pos="2812">
          <p15:clr>
            <a:srgbClr val="FBAE40"/>
          </p15:clr>
        </p15:guide>
        <p15:guide id="14" pos="4536">
          <p15:clr>
            <a:srgbClr val="FBAE40"/>
          </p15:clr>
        </p15:guide>
        <p15:guide id="15" pos="4672">
          <p15:clr>
            <a:srgbClr val="FBAE40"/>
          </p15:clr>
        </p15:guide>
        <p15:guide id="16" pos="1224">
          <p15:clr>
            <a:srgbClr val="FBAE40"/>
          </p15:clr>
        </p15:guide>
        <p15:guide id="18" orient="horz" pos="686">
          <p15:clr>
            <a:srgbClr val="FBAE40"/>
          </p15:clr>
        </p15:guide>
        <p15:guide id="19" orient="horz" pos="2273">
          <p15:clr>
            <a:srgbClr val="FBAE40"/>
          </p15:clr>
        </p15:guide>
        <p15:guide id="20" orient="horz" pos="255">
          <p15:clr>
            <a:srgbClr val="FDE53C"/>
          </p15:clr>
        </p15:guide>
        <p15:guide id="21" pos="3742">
          <p15:clr>
            <a:srgbClr val="C35EA4"/>
          </p15:clr>
        </p15:guide>
        <p15:guide id="22" pos="4604">
          <p15:clr>
            <a:srgbClr val="C35EA4"/>
          </p15:clr>
        </p15:guide>
        <p15:guide id="23" pos="3810">
          <p15:clr>
            <a:srgbClr val="FBAE40"/>
          </p15:clr>
        </p15:guide>
        <p15:guide id="24" pos="3674">
          <p15:clr>
            <a:srgbClr val="FBAE40"/>
          </p15:clr>
        </p15:guide>
        <p15:guide id="25" pos="2018">
          <p15:clr>
            <a:srgbClr val="C35EA4"/>
          </p15:clr>
        </p15:guide>
        <p15:guide id="26" pos="2086">
          <p15:clr>
            <a:srgbClr val="FBAE40"/>
          </p15:clr>
        </p15:guide>
        <p15:guide id="27" pos="1950">
          <p15:clr>
            <a:srgbClr val="FBAE40"/>
          </p15:clr>
        </p15:guide>
        <p15:guide id="28" pos="1156">
          <p15:clr>
            <a:srgbClr val="C35EA4"/>
          </p15:clr>
        </p15:guide>
        <p15:guide id="29" pos="1088">
          <p15:clr>
            <a:srgbClr val="FBAE40"/>
          </p15:clr>
        </p15:guide>
        <p15:guide id="30" pos="363">
          <p15:clr>
            <a:srgbClr val="FDE53C"/>
          </p15:clr>
        </p15:guide>
        <p15:guide id="31" orient="horz" pos="2409">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rázdná strana">
    <p:spTree>
      <p:nvGrpSpPr>
        <p:cNvPr id="1" name=""/>
        <p:cNvGrpSpPr/>
        <p:nvPr/>
      </p:nvGrpSpPr>
      <p:grpSpPr>
        <a:xfrm>
          <a:off x="0" y="0"/>
          <a:ext cx="0" cy="0"/>
          <a:chOff x="0" y="0"/>
          <a:chExt cx="0" cy="0"/>
        </a:xfrm>
      </p:grpSpPr>
      <p:sp>
        <p:nvSpPr>
          <p:cNvPr id="6" name="Zástupný symbol pro číslo snímku">
            <a:extLst>
              <a:ext uri="{FF2B5EF4-FFF2-40B4-BE49-F238E27FC236}">
                <a16:creationId xmlns:a16="http://schemas.microsoft.com/office/drawing/2014/main" id="{D554C9F3-62F7-7AB9-3025-433DC7E8FA51}"/>
              </a:ext>
            </a:extLst>
          </p:cNvPr>
          <p:cNvSpPr>
            <a:spLocks noGrp="1"/>
          </p:cNvSpPr>
          <p:nvPr>
            <p:ph type="sldNum" sz="quarter" idx="15"/>
          </p:nvPr>
        </p:nvSpPr>
        <p:spPr>
          <a:xfrm>
            <a:off x="6513607" y="6356350"/>
            <a:ext cx="2057400" cy="365125"/>
          </a:xfrm>
        </p:spPr>
        <p:txBody>
          <a:bodyPr/>
          <a:lstStyle>
            <a:lvl1pPr>
              <a:defRPr>
                <a:solidFill>
                  <a:schemeClr val="tx2"/>
                </a:solidFill>
              </a:defRPr>
            </a:lvl1pPr>
          </a:lstStyle>
          <a:p>
            <a:fld id="{E4645AEE-F697-459C-A803-FD4DBA443484}" type="slidenum">
              <a:rPr lang="cs-CZ" smtClean="0"/>
              <a:pPr/>
              <a:t>‹#›</a:t>
            </a:fld>
            <a:endParaRPr lang="cs-CZ"/>
          </a:p>
        </p:txBody>
      </p:sp>
      <p:sp>
        <p:nvSpPr>
          <p:cNvPr id="5" name="Zástupný symbol pro zápatí">
            <a:extLst>
              <a:ext uri="{FF2B5EF4-FFF2-40B4-BE49-F238E27FC236}">
                <a16:creationId xmlns:a16="http://schemas.microsoft.com/office/drawing/2014/main" id="{DCA612B1-07FE-618A-E8CD-390694546D9E}"/>
              </a:ext>
            </a:extLst>
          </p:cNvPr>
          <p:cNvSpPr>
            <a:spLocks noGrp="1"/>
          </p:cNvSpPr>
          <p:nvPr>
            <p:ph type="ftr" sz="quarter" idx="14"/>
          </p:nvPr>
        </p:nvSpPr>
        <p:spPr/>
        <p:txBody>
          <a:bodyPr/>
          <a:lstStyle>
            <a:lvl1pPr>
              <a:defRPr>
                <a:solidFill>
                  <a:schemeClr val="tx2"/>
                </a:solidFill>
              </a:defRPr>
            </a:lvl1pPr>
          </a:lstStyle>
          <a:p>
            <a:endParaRPr lang="cs-CZ"/>
          </a:p>
        </p:txBody>
      </p:sp>
      <p:cxnSp>
        <p:nvCxnSpPr>
          <p:cNvPr id="7" name="Linka">
            <a:extLst>
              <a:ext uri="{FF2B5EF4-FFF2-40B4-BE49-F238E27FC236}">
                <a16:creationId xmlns:a16="http://schemas.microsoft.com/office/drawing/2014/main" id="{1F0586FF-41BC-109F-9E2F-03046B306F45}"/>
              </a:ext>
            </a:extLst>
          </p:cNvPr>
          <p:cNvCxnSpPr>
            <a:cxnSpLocks/>
          </p:cNvCxnSpPr>
          <p:nvPr userDrawn="1"/>
        </p:nvCxnSpPr>
        <p:spPr>
          <a:xfrm>
            <a:off x="1332973" y="6516000"/>
            <a:ext cx="1594678" cy="1244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2" name="Logomark RILSA" descr="rilsa, výzkumný ústav práce a sociálních věcí">
            <a:extLst>
              <a:ext uri="{FF2B5EF4-FFF2-40B4-BE49-F238E27FC236}">
                <a16:creationId xmlns:a16="http://schemas.microsoft.com/office/drawing/2014/main" id="{37636151-C5AD-DDF9-522B-8BC81A6DFDD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5590" y="6047098"/>
            <a:ext cx="883409" cy="882139"/>
          </a:xfrm>
          <a:prstGeom prst="rect">
            <a:avLst/>
          </a:prstGeom>
        </p:spPr>
      </p:pic>
      <p:sp>
        <p:nvSpPr>
          <p:cNvPr id="30" name="Podnadpis">
            <a:extLst>
              <a:ext uri="{FF2B5EF4-FFF2-40B4-BE49-F238E27FC236}">
                <a16:creationId xmlns:a16="http://schemas.microsoft.com/office/drawing/2014/main" id="{E807271A-9326-F9EA-69E9-D321EAD87510}"/>
              </a:ext>
            </a:extLst>
          </p:cNvPr>
          <p:cNvSpPr>
            <a:spLocks noGrp="1"/>
          </p:cNvSpPr>
          <p:nvPr>
            <p:ph type="body" sz="quarter" idx="11" hasCustomPrompt="1"/>
          </p:nvPr>
        </p:nvSpPr>
        <p:spPr>
          <a:xfrm>
            <a:off x="576263" y="823125"/>
            <a:ext cx="3887787" cy="239773"/>
          </a:xfrm>
          <a:prstGeom prst="rect">
            <a:avLst/>
          </a:prstGeom>
        </p:spPr>
        <p:txBody>
          <a:bodyPr lIns="0" tIns="0" rIns="0" bIns="0"/>
          <a:lstStyle>
            <a:lvl1pPr marL="0" indent="0">
              <a:buNone/>
              <a:defRPr sz="1800">
                <a:solidFill>
                  <a:schemeClr val="tx2"/>
                </a:solidFill>
              </a:defRPr>
            </a:lvl1pPr>
          </a:lstStyle>
          <a:p>
            <a:pPr lvl="0"/>
            <a:r>
              <a:rPr lang="cs-CZ" dirty="0"/>
              <a:t>Podnadpis</a:t>
            </a:r>
          </a:p>
        </p:txBody>
      </p:sp>
      <p:sp>
        <p:nvSpPr>
          <p:cNvPr id="28" name="Nadpis">
            <a:extLst>
              <a:ext uri="{FF2B5EF4-FFF2-40B4-BE49-F238E27FC236}">
                <a16:creationId xmlns:a16="http://schemas.microsoft.com/office/drawing/2014/main" id="{4671BC95-2A50-54ED-BD3E-36DDB913D225}"/>
              </a:ext>
            </a:extLst>
          </p:cNvPr>
          <p:cNvSpPr>
            <a:spLocks noGrp="1"/>
          </p:cNvSpPr>
          <p:nvPr>
            <p:ph type="body" sz="quarter" idx="10" hasCustomPrompt="1"/>
          </p:nvPr>
        </p:nvSpPr>
        <p:spPr>
          <a:xfrm>
            <a:off x="576262" y="426474"/>
            <a:ext cx="7991476" cy="369171"/>
          </a:xfrm>
          <a:prstGeom prst="rect">
            <a:avLst/>
          </a:prstGeom>
        </p:spPr>
        <p:txBody>
          <a:bodyPr lIns="0" tIns="0" rIns="0" bIns="0">
            <a:normAutofit/>
          </a:bodyPr>
          <a:lstStyle>
            <a:lvl1pPr marL="0" indent="0">
              <a:buNone/>
              <a:defRPr sz="2800">
                <a:latin typeface="Nunito Sans SemiBold" panose="00000700000000000000" pitchFamily="2" charset="0"/>
              </a:defRPr>
            </a:lvl1pPr>
          </a:lstStyle>
          <a:p>
            <a:pPr lvl="0"/>
            <a:r>
              <a:rPr lang="cs-CZ" dirty="0"/>
              <a:t>Volný snímek univerzální</a:t>
            </a:r>
          </a:p>
        </p:txBody>
      </p:sp>
    </p:spTree>
    <p:extLst>
      <p:ext uri="{BB962C8B-B14F-4D97-AF65-F5344CB8AC3E}">
        <p14:creationId xmlns:p14="http://schemas.microsoft.com/office/powerpoint/2010/main" val="3713596926"/>
      </p:ext>
    </p:extLst>
  </p:cSld>
  <p:clrMapOvr>
    <a:masterClrMapping/>
  </p:clrMapOvr>
  <p:extLst>
    <p:ext uri="{DCECCB84-F9BA-43D5-87BE-67443E8EF086}">
      <p15:sldGuideLst xmlns:p15="http://schemas.microsoft.com/office/powerpoint/2012/main">
        <p15:guide id="1" orient="horz" pos="2387">
          <p15:clr>
            <a:srgbClr val="9FCC3B"/>
          </p15:clr>
        </p15:guide>
        <p15:guide id="2" pos="2880">
          <p15:clr>
            <a:srgbClr val="9FCC3B"/>
          </p15:clr>
        </p15:guide>
        <p15:guide id="4" pos="5397">
          <p15:clr>
            <a:srgbClr val="FDE53C"/>
          </p15:clr>
        </p15:guide>
        <p15:guide id="5" orient="horz" pos="867">
          <p15:clr>
            <a:srgbClr val="FBAE40"/>
          </p15:clr>
        </p15:guide>
        <p15:guide id="6" orient="horz" pos="3929">
          <p15:clr>
            <a:srgbClr val="FDE53C"/>
          </p15:clr>
        </p15:guide>
        <p15:guide id="10" pos="2948">
          <p15:clr>
            <a:srgbClr val="FBAE40"/>
          </p15:clr>
        </p15:guide>
        <p15:guide id="12" pos="2812">
          <p15:clr>
            <a:srgbClr val="FBAE40"/>
          </p15:clr>
        </p15:guide>
        <p15:guide id="14" pos="4536">
          <p15:clr>
            <a:srgbClr val="FBAE40"/>
          </p15:clr>
        </p15:guide>
        <p15:guide id="15" pos="4672">
          <p15:clr>
            <a:srgbClr val="FBAE40"/>
          </p15:clr>
        </p15:guide>
        <p15:guide id="16" pos="1224">
          <p15:clr>
            <a:srgbClr val="FBAE40"/>
          </p15:clr>
        </p15:guide>
        <p15:guide id="18" orient="horz" pos="777">
          <p15:clr>
            <a:srgbClr val="FBAE40"/>
          </p15:clr>
        </p15:guide>
        <p15:guide id="19" orient="horz" pos="2319">
          <p15:clr>
            <a:srgbClr val="FBAE40"/>
          </p15:clr>
        </p15:guide>
        <p15:guide id="20" orient="horz" pos="255">
          <p15:clr>
            <a:srgbClr val="FDE53C"/>
          </p15:clr>
        </p15:guide>
        <p15:guide id="21" pos="3742">
          <p15:clr>
            <a:srgbClr val="C35EA4"/>
          </p15:clr>
        </p15:guide>
        <p15:guide id="22" pos="4604">
          <p15:clr>
            <a:srgbClr val="C35EA4"/>
          </p15:clr>
        </p15:guide>
        <p15:guide id="23" pos="3810">
          <p15:clr>
            <a:srgbClr val="FBAE40"/>
          </p15:clr>
        </p15:guide>
        <p15:guide id="24" pos="3674">
          <p15:clr>
            <a:srgbClr val="FBAE40"/>
          </p15:clr>
        </p15:guide>
        <p15:guide id="25" pos="2018">
          <p15:clr>
            <a:srgbClr val="C35EA4"/>
          </p15:clr>
        </p15:guide>
        <p15:guide id="26" pos="2086">
          <p15:clr>
            <a:srgbClr val="FBAE40"/>
          </p15:clr>
        </p15:guide>
        <p15:guide id="27" pos="1950">
          <p15:clr>
            <a:srgbClr val="FBAE40"/>
          </p15:clr>
        </p15:guide>
        <p15:guide id="28" pos="1156">
          <p15:clr>
            <a:srgbClr val="C35EA4"/>
          </p15:clr>
        </p15:guide>
        <p15:guide id="29" pos="1088">
          <p15:clr>
            <a:srgbClr val="FBAE40"/>
          </p15:clr>
        </p15:guide>
        <p15:guide id="30" pos="363">
          <p15:clr>
            <a:srgbClr val="FDE53C"/>
          </p15:clr>
        </p15:guide>
        <p15:guide id="31" orient="horz" pos="2455">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6" name="Zástupný symbol pro číslo snímku">
            <a:extLst>
              <a:ext uri="{FF2B5EF4-FFF2-40B4-BE49-F238E27FC236}">
                <a16:creationId xmlns:a16="http://schemas.microsoft.com/office/drawing/2014/main" id="{D554C9F3-62F7-7AB9-3025-433DC7E8FA51}"/>
              </a:ext>
            </a:extLst>
          </p:cNvPr>
          <p:cNvSpPr>
            <a:spLocks noGrp="1"/>
          </p:cNvSpPr>
          <p:nvPr>
            <p:ph type="sldNum" sz="quarter" idx="15"/>
          </p:nvPr>
        </p:nvSpPr>
        <p:spPr>
          <a:xfrm>
            <a:off x="6513607" y="6356350"/>
            <a:ext cx="2057400" cy="365125"/>
          </a:xfrm>
        </p:spPr>
        <p:txBody>
          <a:bodyPr/>
          <a:lstStyle>
            <a:lvl1pPr>
              <a:defRPr>
                <a:solidFill>
                  <a:schemeClr val="tx2"/>
                </a:solidFill>
              </a:defRPr>
            </a:lvl1pPr>
          </a:lstStyle>
          <a:p>
            <a:fld id="{E4645AEE-F697-459C-A803-FD4DBA443484}" type="slidenum">
              <a:rPr lang="cs-CZ" smtClean="0"/>
              <a:pPr/>
              <a:t>‹#›</a:t>
            </a:fld>
            <a:endParaRPr lang="cs-CZ"/>
          </a:p>
        </p:txBody>
      </p:sp>
      <p:sp>
        <p:nvSpPr>
          <p:cNvPr id="5" name="Zástupný symbol pro zápatí">
            <a:extLst>
              <a:ext uri="{FF2B5EF4-FFF2-40B4-BE49-F238E27FC236}">
                <a16:creationId xmlns:a16="http://schemas.microsoft.com/office/drawing/2014/main" id="{DCA612B1-07FE-618A-E8CD-390694546D9E}"/>
              </a:ext>
            </a:extLst>
          </p:cNvPr>
          <p:cNvSpPr>
            <a:spLocks noGrp="1"/>
          </p:cNvSpPr>
          <p:nvPr>
            <p:ph type="ftr" sz="quarter" idx="14"/>
          </p:nvPr>
        </p:nvSpPr>
        <p:spPr/>
        <p:txBody>
          <a:bodyPr/>
          <a:lstStyle>
            <a:lvl1pPr>
              <a:defRPr>
                <a:solidFill>
                  <a:schemeClr val="tx2"/>
                </a:solidFill>
              </a:defRPr>
            </a:lvl1pPr>
          </a:lstStyle>
          <a:p>
            <a:endParaRPr lang="cs-CZ"/>
          </a:p>
        </p:txBody>
      </p:sp>
      <p:cxnSp>
        <p:nvCxnSpPr>
          <p:cNvPr id="7" name="Linka">
            <a:extLst>
              <a:ext uri="{FF2B5EF4-FFF2-40B4-BE49-F238E27FC236}">
                <a16:creationId xmlns:a16="http://schemas.microsoft.com/office/drawing/2014/main" id="{1F0586FF-41BC-109F-9E2F-03046B306F45}"/>
              </a:ext>
            </a:extLst>
          </p:cNvPr>
          <p:cNvCxnSpPr>
            <a:cxnSpLocks/>
          </p:cNvCxnSpPr>
          <p:nvPr userDrawn="1"/>
        </p:nvCxnSpPr>
        <p:spPr>
          <a:xfrm>
            <a:off x="1332973" y="6516000"/>
            <a:ext cx="1594678" cy="1244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2" name="Logomark RILSA" descr="rilsa, výzkumný ústav práce a sociálních věcí">
            <a:extLst>
              <a:ext uri="{FF2B5EF4-FFF2-40B4-BE49-F238E27FC236}">
                <a16:creationId xmlns:a16="http://schemas.microsoft.com/office/drawing/2014/main" id="{37636151-C5AD-DDF9-522B-8BC81A6DFDD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5590" y="6047098"/>
            <a:ext cx="883409" cy="882139"/>
          </a:xfrm>
          <a:prstGeom prst="rect">
            <a:avLst/>
          </a:prstGeom>
        </p:spPr>
      </p:pic>
      <p:sp>
        <p:nvSpPr>
          <p:cNvPr id="4" name="Zástupný text">
            <a:extLst>
              <a:ext uri="{FF2B5EF4-FFF2-40B4-BE49-F238E27FC236}">
                <a16:creationId xmlns:a16="http://schemas.microsoft.com/office/drawing/2014/main" id="{644F9D25-CC36-0A98-F40A-8D611CCDA6D3}"/>
              </a:ext>
            </a:extLst>
          </p:cNvPr>
          <p:cNvSpPr>
            <a:spLocks noGrp="1"/>
          </p:cNvSpPr>
          <p:nvPr>
            <p:ph type="body" sz="quarter" idx="16"/>
          </p:nvPr>
        </p:nvSpPr>
        <p:spPr>
          <a:xfrm>
            <a:off x="576263" y="1376363"/>
            <a:ext cx="7991475" cy="4860925"/>
          </a:xfrm>
          <a:prstGeom prst="rect">
            <a:avLst/>
          </a:prstGeom>
        </p:spPr>
        <p:txBody>
          <a:bodyPr/>
          <a:lstStyle>
            <a:lvl1pPr>
              <a:buClr>
                <a:schemeClr val="accent3"/>
              </a:buClr>
              <a:defRPr lang="cs-CZ" sz="2100" dirty="0"/>
            </a:lvl1pPr>
            <a:lvl2pPr>
              <a:buClr>
                <a:schemeClr val="accent3"/>
              </a:buClr>
              <a:defRPr lang="cs-CZ" sz="1800" dirty="0"/>
            </a:lvl2pPr>
            <a:lvl3pPr>
              <a:buClr>
                <a:schemeClr val="accent3"/>
              </a:buClr>
              <a:defRPr lang="cs-CZ" sz="1500" dirty="0"/>
            </a:lvl3pPr>
            <a:lvl4pPr>
              <a:buClr>
                <a:schemeClr val="accent3"/>
              </a:buClr>
              <a:defRPr lang="cs-CZ" sz="1350" dirty="0"/>
            </a:lvl4pPr>
            <a:lvl5pPr>
              <a:buClr>
                <a:schemeClr val="accent3"/>
              </a:buClr>
              <a:defRPr lang="cs-CZ" sz="1350" dirty="0"/>
            </a:lvl5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30" name="Podnadpis">
            <a:extLst>
              <a:ext uri="{FF2B5EF4-FFF2-40B4-BE49-F238E27FC236}">
                <a16:creationId xmlns:a16="http://schemas.microsoft.com/office/drawing/2014/main" id="{E807271A-9326-F9EA-69E9-D321EAD87510}"/>
              </a:ext>
            </a:extLst>
          </p:cNvPr>
          <p:cNvSpPr>
            <a:spLocks noGrp="1"/>
          </p:cNvSpPr>
          <p:nvPr>
            <p:ph type="body" sz="quarter" idx="11" hasCustomPrompt="1"/>
          </p:nvPr>
        </p:nvSpPr>
        <p:spPr>
          <a:xfrm>
            <a:off x="576263" y="823125"/>
            <a:ext cx="7991475" cy="239773"/>
          </a:xfrm>
          <a:prstGeom prst="rect">
            <a:avLst/>
          </a:prstGeom>
        </p:spPr>
        <p:txBody>
          <a:bodyPr lIns="0" tIns="0" rIns="0" bIns="0"/>
          <a:lstStyle>
            <a:lvl1pPr marL="0" indent="0">
              <a:buNone/>
              <a:defRPr sz="1800">
                <a:solidFill>
                  <a:schemeClr val="tx2"/>
                </a:solidFill>
              </a:defRPr>
            </a:lvl1pPr>
          </a:lstStyle>
          <a:p>
            <a:pPr lvl="0"/>
            <a:r>
              <a:rPr lang="cs-CZ" dirty="0"/>
              <a:t>Podnadpis</a:t>
            </a:r>
          </a:p>
        </p:txBody>
      </p:sp>
      <p:sp>
        <p:nvSpPr>
          <p:cNvPr id="28" name="Nadpis">
            <a:extLst>
              <a:ext uri="{FF2B5EF4-FFF2-40B4-BE49-F238E27FC236}">
                <a16:creationId xmlns:a16="http://schemas.microsoft.com/office/drawing/2014/main" id="{4671BC95-2A50-54ED-BD3E-36DDB913D225}"/>
              </a:ext>
            </a:extLst>
          </p:cNvPr>
          <p:cNvSpPr>
            <a:spLocks noGrp="1"/>
          </p:cNvSpPr>
          <p:nvPr>
            <p:ph type="body" sz="quarter" idx="10" hasCustomPrompt="1"/>
          </p:nvPr>
        </p:nvSpPr>
        <p:spPr>
          <a:xfrm>
            <a:off x="576262" y="426474"/>
            <a:ext cx="7991476" cy="369171"/>
          </a:xfrm>
          <a:prstGeom prst="rect">
            <a:avLst/>
          </a:prstGeom>
        </p:spPr>
        <p:txBody>
          <a:bodyPr lIns="0" tIns="0" rIns="0" bIns="0">
            <a:normAutofit/>
          </a:bodyPr>
          <a:lstStyle>
            <a:lvl1pPr marL="0" indent="0">
              <a:buNone/>
              <a:defRPr sz="2800">
                <a:latin typeface="Nunito Sans SemiBold" panose="00000700000000000000" pitchFamily="2" charset="0"/>
              </a:defRPr>
            </a:lvl1pPr>
          </a:lstStyle>
          <a:p>
            <a:pPr lvl="0"/>
            <a:r>
              <a:rPr lang="cs-CZ" dirty="0"/>
              <a:t>Text jednostránkový</a:t>
            </a:r>
          </a:p>
        </p:txBody>
      </p:sp>
    </p:spTree>
    <p:extLst>
      <p:ext uri="{BB962C8B-B14F-4D97-AF65-F5344CB8AC3E}">
        <p14:creationId xmlns:p14="http://schemas.microsoft.com/office/powerpoint/2010/main" val="2309926233"/>
      </p:ext>
    </p:extLst>
  </p:cSld>
  <p:clrMapOvr>
    <a:masterClrMapping/>
  </p:clrMapOvr>
  <p:extLst>
    <p:ext uri="{DCECCB84-F9BA-43D5-87BE-67443E8EF086}">
      <p15:sldGuideLst xmlns:p15="http://schemas.microsoft.com/office/powerpoint/2012/main">
        <p15:guide id="1" orient="horz" pos="2387">
          <p15:clr>
            <a:srgbClr val="9FCC3B"/>
          </p15:clr>
        </p15:guide>
        <p15:guide id="2" pos="2880">
          <p15:clr>
            <a:srgbClr val="9FCC3B"/>
          </p15:clr>
        </p15:guide>
        <p15:guide id="4" pos="5397">
          <p15:clr>
            <a:srgbClr val="FDE53C"/>
          </p15:clr>
        </p15:guide>
        <p15:guide id="5" orient="horz" pos="867">
          <p15:clr>
            <a:srgbClr val="FBAE40"/>
          </p15:clr>
        </p15:guide>
        <p15:guide id="6" orient="horz" pos="3929">
          <p15:clr>
            <a:srgbClr val="FDE53C"/>
          </p15:clr>
        </p15:guide>
        <p15:guide id="10" pos="2948">
          <p15:clr>
            <a:srgbClr val="FBAE40"/>
          </p15:clr>
        </p15:guide>
        <p15:guide id="12" pos="2812">
          <p15:clr>
            <a:srgbClr val="FBAE40"/>
          </p15:clr>
        </p15:guide>
        <p15:guide id="14" pos="4536">
          <p15:clr>
            <a:srgbClr val="FBAE40"/>
          </p15:clr>
        </p15:guide>
        <p15:guide id="15" pos="4672">
          <p15:clr>
            <a:srgbClr val="FBAE40"/>
          </p15:clr>
        </p15:guide>
        <p15:guide id="16" pos="1224">
          <p15:clr>
            <a:srgbClr val="FBAE40"/>
          </p15:clr>
        </p15:guide>
        <p15:guide id="18" orient="horz" pos="777">
          <p15:clr>
            <a:srgbClr val="FBAE40"/>
          </p15:clr>
        </p15:guide>
        <p15:guide id="19" orient="horz" pos="2319">
          <p15:clr>
            <a:srgbClr val="FBAE40"/>
          </p15:clr>
        </p15:guide>
        <p15:guide id="20" orient="horz" pos="255">
          <p15:clr>
            <a:srgbClr val="FDE53C"/>
          </p15:clr>
        </p15:guide>
        <p15:guide id="21" pos="3742">
          <p15:clr>
            <a:srgbClr val="C35EA4"/>
          </p15:clr>
        </p15:guide>
        <p15:guide id="22" pos="4604">
          <p15:clr>
            <a:srgbClr val="C35EA4"/>
          </p15:clr>
        </p15:guide>
        <p15:guide id="23" pos="3810">
          <p15:clr>
            <a:srgbClr val="FBAE40"/>
          </p15:clr>
        </p15:guide>
        <p15:guide id="24" pos="3674">
          <p15:clr>
            <a:srgbClr val="FBAE40"/>
          </p15:clr>
        </p15:guide>
        <p15:guide id="25" pos="2018">
          <p15:clr>
            <a:srgbClr val="C35EA4"/>
          </p15:clr>
        </p15:guide>
        <p15:guide id="26" pos="2086">
          <p15:clr>
            <a:srgbClr val="FBAE40"/>
          </p15:clr>
        </p15:guide>
        <p15:guide id="27" pos="1950">
          <p15:clr>
            <a:srgbClr val="FBAE40"/>
          </p15:clr>
        </p15:guide>
        <p15:guide id="28" pos="1156">
          <p15:clr>
            <a:srgbClr val="C35EA4"/>
          </p15:clr>
        </p15:guide>
        <p15:guide id="29" pos="1088">
          <p15:clr>
            <a:srgbClr val="FBAE40"/>
          </p15:clr>
        </p15:guide>
        <p15:guide id="30" pos="363">
          <p15:clr>
            <a:srgbClr val="FDE53C"/>
          </p15:clr>
        </p15:guide>
        <p15:guide id="31" orient="horz" pos="2455">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abulka">
    <p:bg>
      <p:bgPr>
        <a:solidFill>
          <a:srgbClr val="F9F9F9"/>
        </a:solidFill>
        <a:effectLst/>
      </p:bgPr>
    </p:bg>
    <p:spTree>
      <p:nvGrpSpPr>
        <p:cNvPr id="1" name=""/>
        <p:cNvGrpSpPr/>
        <p:nvPr/>
      </p:nvGrpSpPr>
      <p:grpSpPr>
        <a:xfrm>
          <a:off x="0" y="0"/>
          <a:ext cx="0" cy="0"/>
          <a:chOff x="0" y="0"/>
          <a:chExt cx="0" cy="0"/>
        </a:xfrm>
      </p:grpSpPr>
      <p:sp>
        <p:nvSpPr>
          <p:cNvPr id="6" name="Zástupný symbol pro číslo snímku">
            <a:extLst>
              <a:ext uri="{FF2B5EF4-FFF2-40B4-BE49-F238E27FC236}">
                <a16:creationId xmlns:a16="http://schemas.microsoft.com/office/drawing/2014/main" id="{D554C9F3-62F7-7AB9-3025-433DC7E8FA51}"/>
              </a:ext>
            </a:extLst>
          </p:cNvPr>
          <p:cNvSpPr>
            <a:spLocks noGrp="1"/>
          </p:cNvSpPr>
          <p:nvPr>
            <p:ph type="sldNum" sz="quarter" idx="15"/>
          </p:nvPr>
        </p:nvSpPr>
        <p:spPr>
          <a:xfrm>
            <a:off x="6513607" y="6356350"/>
            <a:ext cx="2057400" cy="365125"/>
          </a:xfrm>
        </p:spPr>
        <p:txBody>
          <a:bodyPr/>
          <a:lstStyle>
            <a:lvl1pPr>
              <a:defRPr>
                <a:solidFill>
                  <a:schemeClr val="tx2"/>
                </a:solidFill>
              </a:defRPr>
            </a:lvl1pPr>
          </a:lstStyle>
          <a:p>
            <a:fld id="{E4645AEE-F697-459C-A803-FD4DBA443484}" type="slidenum">
              <a:rPr lang="cs-CZ" smtClean="0"/>
              <a:pPr/>
              <a:t>‹#›</a:t>
            </a:fld>
            <a:endParaRPr lang="cs-CZ"/>
          </a:p>
        </p:txBody>
      </p:sp>
      <p:sp>
        <p:nvSpPr>
          <p:cNvPr id="5" name="Zástupný symbol pro zápatí">
            <a:extLst>
              <a:ext uri="{FF2B5EF4-FFF2-40B4-BE49-F238E27FC236}">
                <a16:creationId xmlns:a16="http://schemas.microsoft.com/office/drawing/2014/main" id="{DCA612B1-07FE-618A-E8CD-390694546D9E}"/>
              </a:ext>
            </a:extLst>
          </p:cNvPr>
          <p:cNvSpPr>
            <a:spLocks noGrp="1"/>
          </p:cNvSpPr>
          <p:nvPr>
            <p:ph type="ftr" sz="quarter" idx="14"/>
          </p:nvPr>
        </p:nvSpPr>
        <p:spPr/>
        <p:txBody>
          <a:bodyPr/>
          <a:lstStyle>
            <a:lvl1pPr>
              <a:defRPr>
                <a:solidFill>
                  <a:schemeClr val="tx2"/>
                </a:solidFill>
              </a:defRPr>
            </a:lvl1pPr>
          </a:lstStyle>
          <a:p>
            <a:endParaRPr lang="cs-CZ" dirty="0"/>
          </a:p>
        </p:txBody>
      </p:sp>
      <p:pic>
        <p:nvPicPr>
          <p:cNvPr id="2" name="Logomark RILSA" descr="rilsa, výzkumný ústav práce a sociálních věcí">
            <a:extLst>
              <a:ext uri="{FF2B5EF4-FFF2-40B4-BE49-F238E27FC236}">
                <a16:creationId xmlns:a16="http://schemas.microsoft.com/office/drawing/2014/main" id="{37636151-C5AD-DDF9-522B-8BC81A6DFDD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5590" y="6047098"/>
            <a:ext cx="883409" cy="882139"/>
          </a:xfrm>
          <a:prstGeom prst="rect">
            <a:avLst/>
          </a:prstGeom>
        </p:spPr>
      </p:pic>
      <p:cxnSp>
        <p:nvCxnSpPr>
          <p:cNvPr id="7" name="Linka">
            <a:extLst>
              <a:ext uri="{FF2B5EF4-FFF2-40B4-BE49-F238E27FC236}">
                <a16:creationId xmlns:a16="http://schemas.microsoft.com/office/drawing/2014/main" id="{1F0586FF-41BC-109F-9E2F-03046B306F45}"/>
              </a:ext>
            </a:extLst>
          </p:cNvPr>
          <p:cNvCxnSpPr>
            <a:cxnSpLocks/>
          </p:cNvCxnSpPr>
          <p:nvPr userDrawn="1"/>
        </p:nvCxnSpPr>
        <p:spPr>
          <a:xfrm>
            <a:off x="1332973" y="6516000"/>
            <a:ext cx="1594678" cy="1244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Zástupný symbol pro tabulku">
            <a:extLst>
              <a:ext uri="{FF2B5EF4-FFF2-40B4-BE49-F238E27FC236}">
                <a16:creationId xmlns:a16="http://schemas.microsoft.com/office/drawing/2014/main" id="{D5D935D0-CE5C-78C0-DAD2-890531280D9C}"/>
              </a:ext>
            </a:extLst>
          </p:cNvPr>
          <p:cNvSpPr>
            <a:spLocks noGrp="1"/>
          </p:cNvSpPr>
          <p:nvPr>
            <p:ph type="tbl" sz="quarter" idx="16"/>
          </p:nvPr>
        </p:nvSpPr>
        <p:spPr>
          <a:xfrm>
            <a:off x="576263" y="1376362"/>
            <a:ext cx="7991475" cy="4860925"/>
          </a:xfrm>
          <a:prstGeom prst="rect">
            <a:avLst/>
          </a:prstGeom>
        </p:spPr>
        <p:txBody>
          <a:bodyPr/>
          <a:lstStyle>
            <a:lvl1pPr marL="342900" indent="-342900">
              <a:buClr>
                <a:schemeClr val="accent3"/>
              </a:buClr>
              <a:buFont typeface="Arial" panose="020B0604020202020204" pitchFamily="34" charset="0"/>
              <a:buChar char="•"/>
              <a:defRPr lang="cs-CZ" dirty="0"/>
            </a:lvl1pPr>
          </a:lstStyle>
          <a:p>
            <a:r>
              <a:rPr lang="cs-CZ"/>
              <a:t>Kliknutím na ikonu přidáte tabulku.</a:t>
            </a:r>
            <a:endParaRPr lang="cs-CZ" dirty="0"/>
          </a:p>
        </p:txBody>
      </p:sp>
      <p:sp>
        <p:nvSpPr>
          <p:cNvPr id="30" name="Podnadpis">
            <a:extLst>
              <a:ext uri="{FF2B5EF4-FFF2-40B4-BE49-F238E27FC236}">
                <a16:creationId xmlns:a16="http://schemas.microsoft.com/office/drawing/2014/main" id="{E807271A-9326-F9EA-69E9-D321EAD87510}"/>
              </a:ext>
            </a:extLst>
          </p:cNvPr>
          <p:cNvSpPr>
            <a:spLocks noGrp="1"/>
          </p:cNvSpPr>
          <p:nvPr>
            <p:ph type="body" sz="quarter" idx="11" hasCustomPrompt="1"/>
          </p:nvPr>
        </p:nvSpPr>
        <p:spPr>
          <a:xfrm>
            <a:off x="576263" y="823125"/>
            <a:ext cx="7991475" cy="239773"/>
          </a:xfrm>
          <a:prstGeom prst="rect">
            <a:avLst/>
          </a:prstGeom>
        </p:spPr>
        <p:txBody>
          <a:bodyPr lIns="0" tIns="0" rIns="0" bIns="0"/>
          <a:lstStyle>
            <a:lvl1pPr marL="0" indent="0">
              <a:buNone/>
              <a:defRPr sz="1800">
                <a:solidFill>
                  <a:schemeClr val="tx2"/>
                </a:solidFill>
              </a:defRPr>
            </a:lvl1pPr>
          </a:lstStyle>
          <a:p>
            <a:pPr lvl="0"/>
            <a:r>
              <a:rPr lang="cs-CZ" dirty="0"/>
              <a:t>Podnadpis</a:t>
            </a:r>
          </a:p>
        </p:txBody>
      </p:sp>
      <p:sp>
        <p:nvSpPr>
          <p:cNvPr id="28" name="Nadpis">
            <a:extLst>
              <a:ext uri="{FF2B5EF4-FFF2-40B4-BE49-F238E27FC236}">
                <a16:creationId xmlns:a16="http://schemas.microsoft.com/office/drawing/2014/main" id="{4671BC95-2A50-54ED-BD3E-36DDB913D225}"/>
              </a:ext>
            </a:extLst>
          </p:cNvPr>
          <p:cNvSpPr>
            <a:spLocks noGrp="1"/>
          </p:cNvSpPr>
          <p:nvPr>
            <p:ph type="body" sz="quarter" idx="10" hasCustomPrompt="1"/>
          </p:nvPr>
        </p:nvSpPr>
        <p:spPr>
          <a:xfrm>
            <a:off x="576262" y="426474"/>
            <a:ext cx="7991476" cy="369171"/>
          </a:xfrm>
          <a:prstGeom prst="rect">
            <a:avLst/>
          </a:prstGeom>
        </p:spPr>
        <p:txBody>
          <a:bodyPr lIns="0" tIns="0" rIns="0" bIns="0">
            <a:normAutofit/>
          </a:bodyPr>
          <a:lstStyle>
            <a:lvl1pPr marL="0" indent="0">
              <a:buNone/>
              <a:defRPr sz="2800">
                <a:latin typeface="Nunito Sans SemiBold" panose="00000700000000000000" pitchFamily="2" charset="0"/>
              </a:defRPr>
            </a:lvl1pPr>
          </a:lstStyle>
          <a:p>
            <a:pPr lvl="0"/>
            <a:r>
              <a:rPr lang="cs-CZ" dirty="0"/>
              <a:t>Tabulka celostránková</a:t>
            </a:r>
          </a:p>
        </p:txBody>
      </p:sp>
    </p:spTree>
    <p:extLst>
      <p:ext uri="{BB962C8B-B14F-4D97-AF65-F5344CB8AC3E}">
        <p14:creationId xmlns:p14="http://schemas.microsoft.com/office/powerpoint/2010/main" val="2003236253"/>
      </p:ext>
    </p:extLst>
  </p:cSld>
  <p:clrMapOvr>
    <a:masterClrMapping/>
  </p:clrMapOvr>
  <p:extLst>
    <p:ext uri="{DCECCB84-F9BA-43D5-87BE-67443E8EF086}">
      <p15:sldGuideLst xmlns:p15="http://schemas.microsoft.com/office/powerpoint/2012/main">
        <p15:guide id="1" orient="horz" pos="2387">
          <p15:clr>
            <a:srgbClr val="9FCC3B"/>
          </p15:clr>
        </p15:guide>
        <p15:guide id="2" pos="2880">
          <p15:clr>
            <a:srgbClr val="9FCC3B"/>
          </p15:clr>
        </p15:guide>
        <p15:guide id="4" pos="5397">
          <p15:clr>
            <a:srgbClr val="FDE53C"/>
          </p15:clr>
        </p15:guide>
        <p15:guide id="5" orient="horz" pos="867">
          <p15:clr>
            <a:srgbClr val="FBAE40"/>
          </p15:clr>
        </p15:guide>
        <p15:guide id="6" orient="horz" pos="3929">
          <p15:clr>
            <a:srgbClr val="FDE53C"/>
          </p15:clr>
        </p15:guide>
        <p15:guide id="10" pos="2948">
          <p15:clr>
            <a:srgbClr val="FBAE40"/>
          </p15:clr>
        </p15:guide>
        <p15:guide id="12" pos="2812">
          <p15:clr>
            <a:srgbClr val="FBAE40"/>
          </p15:clr>
        </p15:guide>
        <p15:guide id="14" pos="4536">
          <p15:clr>
            <a:srgbClr val="FBAE40"/>
          </p15:clr>
        </p15:guide>
        <p15:guide id="15" pos="4672">
          <p15:clr>
            <a:srgbClr val="FBAE40"/>
          </p15:clr>
        </p15:guide>
        <p15:guide id="16" pos="1224">
          <p15:clr>
            <a:srgbClr val="FBAE40"/>
          </p15:clr>
        </p15:guide>
        <p15:guide id="18" orient="horz" pos="777">
          <p15:clr>
            <a:srgbClr val="FBAE40"/>
          </p15:clr>
        </p15:guide>
        <p15:guide id="19" orient="horz" pos="2319">
          <p15:clr>
            <a:srgbClr val="FBAE40"/>
          </p15:clr>
        </p15:guide>
        <p15:guide id="20" orient="horz" pos="255">
          <p15:clr>
            <a:srgbClr val="FDE53C"/>
          </p15:clr>
        </p15:guide>
        <p15:guide id="21" pos="3742">
          <p15:clr>
            <a:srgbClr val="C35EA4"/>
          </p15:clr>
        </p15:guide>
        <p15:guide id="22" pos="4604">
          <p15:clr>
            <a:srgbClr val="C35EA4"/>
          </p15:clr>
        </p15:guide>
        <p15:guide id="23" pos="3810">
          <p15:clr>
            <a:srgbClr val="FBAE40"/>
          </p15:clr>
        </p15:guide>
        <p15:guide id="24" pos="3674">
          <p15:clr>
            <a:srgbClr val="FBAE40"/>
          </p15:clr>
        </p15:guide>
        <p15:guide id="25" pos="2018">
          <p15:clr>
            <a:srgbClr val="C35EA4"/>
          </p15:clr>
        </p15:guide>
        <p15:guide id="26" pos="2086">
          <p15:clr>
            <a:srgbClr val="FBAE40"/>
          </p15:clr>
        </p15:guide>
        <p15:guide id="27" pos="1950">
          <p15:clr>
            <a:srgbClr val="FBAE40"/>
          </p15:clr>
        </p15:guide>
        <p15:guide id="28" pos="1156">
          <p15:clr>
            <a:srgbClr val="C35EA4"/>
          </p15:clr>
        </p15:guide>
        <p15:guide id="29" pos="1088">
          <p15:clr>
            <a:srgbClr val="FBAE40"/>
          </p15:clr>
        </p15:guide>
        <p15:guide id="30" pos="363">
          <p15:clr>
            <a:srgbClr val="FDE53C"/>
          </p15:clr>
        </p15:guide>
        <p15:guide id="31" orient="horz" pos="2455">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Graf">
    <p:bg>
      <p:bgPr>
        <a:solidFill>
          <a:srgbClr val="F9F9F9"/>
        </a:solidFill>
        <a:effectLst/>
      </p:bgPr>
    </p:bg>
    <p:spTree>
      <p:nvGrpSpPr>
        <p:cNvPr id="1" name=""/>
        <p:cNvGrpSpPr/>
        <p:nvPr/>
      </p:nvGrpSpPr>
      <p:grpSpPr>
        <a:xfrm>
          <a:off x="0" y="0"/>
          <a:ext cx="0" cy="0"/>
          <a:chOff x="0" y="0"/>
          <a:chExt cx="0" cy="0"/>
        </a:xfrm>
      </p:grpSpPr>
      <p:sp>
        <p:nvSpPr>
          <p:cNvPr id="6" name="Zástupný symbol pro číslo snímku">
            <a:extLst>
              <a:ext uri="{FF2B5EF4-FFF2-40B4-BE49-F238E27FC236}">
                <a16:creationId xmlns:a16="http://schemas.microsoft.com/office/drawing/2014/main" id="{D554C9F3-62F7-7AB9-3025-433DC7E8FA51}"/>
              </a:ext>
            </a:extLst>
          </p:cNvPr>
          <p:cNvSpPr>
            <a:spLocks noGrp="1"/>
          </p:cNvSpPr>
          <p:nvPr>
            <p:ph type="sldNum" sz="quarter" idx="15"/>
          </p:nvPr>
        </p:nvSpPr>
        <p:spPr>
          <a:xfrm>
            <a:off x="6513607" y="6356350"/>
            <a:ext cx="2057400" cy="365125"/>
          </a:xfrm>
        </p:spPr>
        <p:txBody>
          <a:bodyPr/>
          <a:lstStyle>
            <a:lvl1pPr>
              <a:defRPr>
                <a:solidFill>
                  <a:schemeClr val="tx2"/>
                </a:solidFill>
              </a:defRPr>
            </a:lvl1pPr>
          </a:lstStyle>
          <a:p>
            <a:fld id="{E4645AEE-F697-459C-A803-FD4DBA443484}" type="slidenum">
              <a:rPr lang="cs-CZ" smtClean="0"/>
              <a:pPr/>
              <a:t>‹#›</a:t>
            </a:fld>
            <a:endParaRPr lang="cs-CZ"/>
          </a:p>
        </p:txBody>
      </p:sp>
      <p:sp>
        <p:nvSpPr>
          <p:cNvPr id="5" name="Zástupný symbol pro zápatí">
            <a:extLst>
              <a:ext uri="{FF2B5EF4-FFF2-40B4-BE49-F238E27FC236}">
                <a16:creationId xmlns:a16="http://schemas.microsoft.com/office/drawing/2014/main" id="{DCA612B1-07FE-618A-E8CD-390694546D9E}"/>
              </a:ext>
            </a:extLst>
          </p:cNvPr>
          <p:cNvSpPr>
            <a:spLocks noGrp="1"/>
          </p:cNvSpPr>
          <p:nvPr>
            <p:ph type="ftr" sz="quarter" idx="14"/>
          </p:nvPr>
        </p:nvSpPr>
        <p:spPr/>
        <p:txBody>
          <a:bodyPr/>
          <a:lstStyle>
            <a:lvl1pPr>
              <a:defRPr>
                <a:solidFill>
                  <a:schemeClr val="tx2"/>
                </a:solidFill>
              </a:defRPr>
            </a:lvl1pPr>
          </a:lstStyle>
          <a:p>
            <a:endParaRPr lang="cs-CZ"/>
          </a:p>
        </p:txBody>
      </p:sp>
      <p:cxnSp>
        <p:nvCxnSpPr>
          <p:cNvPr id="7" name="Linka">
            <a:extLst>
              <a:ext uri="{FF2B5EF4-FFF2-40B4-BE49-F238E27FC236}">
                <a16:creationId xmlns:a16="http://schemas.microsoft.com/office/drawing/2014/main" id="{1F0586FF-41BC-109F-9E2F-03046B306F45}"/>
              </a:ext>
            </a:extLst>
          </p:cNvPr>
          <p:cNvCxnSpPr>
            <a:cxnSpLocks/>
          </p:cNvCxnSpPr>
          <p:nvPr userDrawn="1"/>
        </p:nvCxnSpPr>
        <p:spPr>
          <a:xfrm>
            <a:off x="1332973" y="6516000"/>
            <a:ext cx="1594678" cy="1244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2" name="Logomark RILSA" descr="rilsa, výzkumný ústav práce a sociálních věcí">
            <a:extLst>
              <a:ext uri="{FF2B5EF4-FFF2-40B4-BE49-F238E27FC236}">
                <a16:creationId xmlns:a16="http://schemas.microsoft.com/office/drawing/2014/main" id="{37636151-C5AD-DDF9-522B-8BC81A6DFDD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5590" y="6047098"/>
            <a:ext cx="883409" cy="882139"/>
          </a:xfrm>
          <a:prstGeom prst="rect">
            <a:avLst/>
          </a:prstGeom>
        </p:spPr>
      </p:pic>
      <p:sp>
        <p:nvSpPr>
          <p:cNvPr id="14" name="Zástupný objekt grafu">
            <a:extLst>
              <a:ext uri="{FF2B5EF4-FFF2-40B4-BE49-F238E27FC236}">
                <a16:creationId xmlns:a16="http://schemas.microsoft.com/office/drawing/2014/main" id="{1979B4C0-B639-2DB0-8C3F-BD8DAD66C417}"/>
              </a:ext>
            </a:extLst>
          </p:cNvPr>
          <p:cNvSpPr>
            <a:spLocks noGrp="1"/>
          </p:cNvSpPr>
          <p:nvPr>
            <p:ph type="chart" sz="quarter" idx="16"/>
          </p:nvPr>
        </p:nvSpPr>
        <p:spPr>
          <a:xfrm>
            <a:off x="576263" y="1376363"/>
            <a:ext cx="7991475" cy="4860925"/>
          </a:xfrm>
          <a:prstGeom prst="rect">
            <a:avLst/>
          </a:prstGeom>
        </p:spPr>
        <p:txBody>
          <a:bodyPr/>
          <a:lstStyle>
            <a:lvl1pPr>
              <a:buClr>
                <a:schemeClr val="accent3"/>
              </a:buClr>
              <a:defRPr lang="cs-CZ"/>
            </a:lvl1pPr>
          </a:lstStyle>
          <a:p>
            <a:r>
              <a:rPr lang="cs-CZ"/>
              <a:t>Kliknutím na ikonu přidáte graf.</a:t>
            </a:r>
          </a:p>
        </p:txBody>
      </p:sp>
      <p:sp>
        <p:nvSpPr>
          <p:cNvPr id="30" name="Podnadpis">
            <a:extLst>
              <a:ext uri="{FF2B5EF4-FFF2-40B4-BE49-F238E27FC236}">
                <a16:creationId xmlns:a16="http://schemas.microsoft.com/office/drawing/2014/main" id="{E807271A-9326-F9EA-69E9-D321EAD87510}"/>
              </a:ext>
            </a:extLst>
          </p:cNvPr>
          <p:cNvSpPr>
            <a:spLocks noGrp="1"/>
          </p:cNvSpPr>
          <p:nvPr>
            <p:ph type="body" sz="quarter" idx="11" hasCustomPrompt="1"/>
          </p:nvPr>
        </p:nvSpPr>
        <p:spPr>
          <a:xfrm>
            <a:off x="576263" y="823125"/>
            <a:ext cx="7991475" cy="239773"/>
          </a:xfrm>
          <a:prstGeom prst="rect">
            <a:avLst/>
          </a:prstGeom>
        </p:spPr>
        <p:txBody>
          <a:bodyPr lIns="0" tIns="0" rIns="0" bIns="0"/>
          <a:lstStyle>
            <a:lvl1pPr marL="0" indent="0">
              <a:buNone/>
              <a:defRPr sz="1800">
                <a:solidFill>
                  <a:schemeClr val="tx2"/>
                </a:solidFill>
              </a:defRPr>
            </a:lvl1pPr>
          </a:lstStyle>
          <a:p>
            <a:pPr lvl="0"/>
            <a:r>
              <a:rPr lang="cs-CZ" dirty="0"/>
              <a:t>Podnadpis</a:t>
            </a:r>
          </a:p>
        </p:txBody>
      </p:sp>
      <p:sp>
        <p:nvSpPr>
          <p:cNvPr id="28" name="Nadpis">
            <a:extLst>
              <a:ext uri="{FF2B5EF4-FFF2-40B4-BE49-F238E27FC236}">
                <a16:creationId xmlns:a16="http://schemas.microsoft.com/office/drawing/2014/main" id="{4671BC95-2A50-54ED-BD3E-36DDB913D225}"/>
              </a:ext>
            </a:extLst>
          </p:cNvPr>
          <p:cNvSpPr>
            <a:spLocks noGrp="1"/>
          </p:cNvSpPr>
          <p:nvPr>
            <p:ph type="body" sz="quarter" idx="10" hasCustomPrompt="1"/>
          </p:nvPr>
        </p:nvSpPr>
        <p:spPr>
          <a:xfrm>
            <a:off x="576262" y="426474"/>
            <a:ext cx="7991476" cy="369171"/>
          </a:xfrm>
          <a:prstGeom prst="rect">
            <a:avLst/>
          </a:prstGeom>
        </p:spPr>
        <p:txBody>
          <a:bodyPr lIns="0" tIns="0" rIns="0" bIns="0">
            <a:normAutofit/>
          </a:bodyPr>
          <a:lstStyle>
            <a:lvl1pPr marL="0" indent="0">
              <a:buNone/>
              <a:defRPr sz="2800">
                <a:latin typeface="Nunito Sans SemiBold" panose="00000700000000000000" pitchFamily="2" charset="0"/>
              </a:defRPr>
            </a:lvl1pPr>
          </a:lstStyle>
          <a:p>
            <a:pPr lvl="0"/>
            <a:r>
              <a:rPr lang="cs-CZ" dirty="0"/>
              <a:t>Graf jednostránkový</a:t>
            </a:r>
          </a:p>
        </p:txBody>
      </p:sp>
    </p:spTree>
    <p:extLst>
      <p:ext uri="{BB962C8B-B14F-4D97-AF65-F5344CB8AC3E}">
        <p14:creationId xmlns:p14="http://schemas.microsoft.com/office/powerpoint/2010/main" val="3154854452"/>
      </p:ext>
    </p:extLst>
  </p:cSld>
  <p:clrMapOvr>
    <a:masterClrMapping/>
  </p:clrMapOvr>
  <p:extLst>
    <p:ext uri="{DCECCB84-F9BA-43D5-87BE-67443E8EF086}">
      <p15:sldGuideLst xmlns:p15="http://schemas.microsoft.com/office/powerpoint/2012/main">
        <p15:guide id="1" orient="horz" pos="2387">
          <p15:clr>
            <a:srgbClr val="9FCC3B"/>
          </p15:clr>
        </p15:guide>
        <p15:guide id="2" pos="2880">
          <p15:clr>
            <a:srgbClr val="9FCC3B"/>
          </p15:clr>
        </p15:guide>
        <p15:guide id="4" pos="5397">
          <p15:clr>
            <a:srgbClr val="FDE53C"/>
          </p15:clr>
        </p15:guide>
        <p15:guide id="5" orient="horz" pos="867">
          <p15:clr>
            <a:srgbClr val="FBAE40"/>
          </p15:clr>
        </p15:guide>
        <p15:guide id="6" orient="horz" pos="3929">
          <p15:clr>
            <a:srgbClr val="FDE53C"/>
          </p15:clr>
        </p15:guide>
        <p15:guide id="10" pos="2948">
          <p15:clr>
            <a:srgbClr val="FBAE40"/>
          </p15:clr>
        </p15:guide>
        <p15:guide id="12" pos="2812">
          <p15:clr>
            <a:srgbClr val="FBAE40"/>
          </p15:clr>
        </p15:guide>
        <p15:guide id="14" pos="4536">
          <p15:clr>
            <a:srgbClr val="FBAE40"/>
          </p15:clr>
        </p15:guide>
        <p15:guide id="15" pos="4672">
          <p15:clr>
            <a:srgbClr val="FBAE40"/>
          </p15:clr>
        </p15:guide>
        <p15:guide id="16" pos="1224">
          <p15:clr>
            <a:srgbClr val="FBAE40"/>
          </p15:clr>
        </p15:guide>
        <p15:guide id="18" orient="horz" pos="777">
          <p15:clr>
            <a:srgbClr val="FBAE40"/>
          </p15:clr>
        </p15:guide>
        <p15:guide id="19" orient="horz" pos="2319">
          <p15:clr>
            <a:srgbClr val="FBAE40"/>
          </p15:clr>
        </p15:guide>
        <p15:guide id="20" orient="horz" pos="255">
          <p15:clr>
            <a:srgbClr val="FDE53C"/>
          </p15:clr>
        </p15:guide>
        <p15:guide id="21" pos="3742">
          <p15:clr>
            <a:srgbClr val="C35EA4"/>
          </p15:clr>
        </p15:guide>
        <p15:guide id="22" pos="4604">
          <p15:clr>
            <a:srgbClr val="C35EA4"/>
          </p15:clr>
        </p15:guide>
        <p15:guide id="23" pos="3810">
          <p15:clr>
            <a:srgbClr val="FBAE40"/>
          </p15:clr>
        </p15:guide>
        <p15:guide id="24" pos="3674">
          <p15:clr>
            <a:srgbClr val="FBAE40"/>
          </p15:clr>
        </p15:guide>
        <p15:guide id="25" pos="2018">
          <p15:clr>
            <a:srgbClr val="C35EA4"/>
          </p15:clr>
        </p15:guide>
        <p15:guide id="26" pos="2086">
          <p15:clr>
            <a:srgbClr val="FBAE40"/>
          </p15:clr>
        </p15:guide>
        <p15:guide id="27" pos="1950">
          <p15:clr>
            <a:srgbClr val="FBAE40"/>
          </p15:clr>
        </p15:guide>
        <p15:guide id="28" pos="1156">
          <p15:clr>
            <a:srgbClr val="C35EA4"/>
          </p15:clr>
        </p15:guide>
        <p15:guide id="29" pos="1088">
          <p15:clr>
            <a:srgbClr val="FBAE40"/>
          </p15:clr>
        </p15:guide>
        <p15:guide id="30" pos="363">
          <p15:clr>
            <a:srgbClr val="FDE53C"/>
          </p15:clr>
        </p15:guide>
        <p15:guide id="31" orient="horz" pos="2455">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Uni obsah">
    <p:spTree>
      <p:nvGrpSpPr>
        <p:cNvPr id="1" name=""/>
        <p:cNvGrpSpPr/>
        <p:nvPr/>
      </p:nvGrpSpPr>
      <p:grpSpPr>
        <a:xfrm>
          <a:off x="0" y="0"/>
          <a:ext cx="0" cy="0"/>
          <a:chOff x="0" y="0"/>
          <a:chExt cx="0" cy="0"/>
        </a:xfrm>
      </p:grpSpPr>
      <p:sp>
        <p:nvSpPr>
          <p:cNvPr id="6" name="Zástupný symbol pro číslo snímku">
            <a:extLst>
              <a:ext uri="{FF2B5EF4-FFF2-40B4-BE49-F238E27FC236}">
                <a16:creationId xmlns:a16="http://schemas.microsoft.com/office/drawing/2014/main" id="{D554C9F3-62F7-7AB9-3025-433DC7E8FA51}"/>
              </a:ext>
            </a:extLst>
          </p:cNvPr>
          <p:cNvSpPr>
            <a:spLocks noGrp="1"/>
          </p:cNvSpPr>
          <p:nvPr>
            <p:ph type="sldNum" sz="quarter" idx="15"/>
          </p:nvPr>
        </p:nvSpPr>
        <p:spPr>
          <a:xfrm>
            <a:off x="6513607" y="6356350"/>
            <a:ext cx="2057400" cy="365125"/>
          </a:xfrm>
        </p:spPr>
        <p:txBody>
          <a:bodyPr/>
          <a:lstStyle>
            <a:lvl1pPr>
              <a:defRPr>
                <a:solidFill>
                  <a:schemeClr val="tx2"/>
                </a:solidFill>
              </a:defRPr>
            </a:lvl1pPr>
          </a:lstStyle>
          <a:p>
            <a:fld id="{E4645AEE-F697-459C-A803-FD4DBA443484}" type="slidenum">
              <a:rPr lang="cs-CZ" smtClean="0"/>
              <a:pPr/>
              <a:t>‹#›</a:t>
            </a:fld>
            <a:endParaRPr lang="cs-CZ"/>
          </a:p>
        </p:txBody>
      </p:sp>
      <p:sp>
        <p:nvSpPr>
          <p:cNvPr id="5" name="Zástupný symbol pro zápatí">
            <a:extLst>
              <a:ext uri="{FF2B5EF4-FFF2-40B4-BE49-F238E27FC236}">
                <a16:creationId xmlns:a16="http://schemas.microsoft.com/office/drawing/2014/main" id="{DCA612B1-07FE-618A-E8CD-390694546D9E}"/>
              </a:ext>
            </a:extLst>
          </p:cNvPr>
          <p:cNvSpPr>
            <a:spLocks noGrp="1"/>
          </p:cNvSpPr>
          <p:nvPr>
            <p:ph type="ftr" sz="quarter" idx="14"/>
          </p:nvPr>
        </p:nvSpPr>
        <p:spPr/>
        <p:txBody>
          <a:bodyPr/>
          <a:lstStyle>
            <a:lvl1pPr>
              <a:defRPr>
                <a:solidFill>
                  <a:schemeClr val="tx2"/>
                </a:solidFill>
              </a:defRPr>
            </a:lvl1pPr>
          </a:lstStyle>
          <a:p>
            <a:endParaRPr lang="cs-CZ"/>
          </a:p>
        </p:txBody>
      </p:sp>
      <p:cxnSp>
        <p:nvCxnSpPr>
          <p:cNvPr id="7" name="Linka">
            <a:extLst>
              <a:ext uri="{FF2B5EF4-FFF2-40B4-BE49-F238E27FC236}">
                <a16:creationId xmlns:a16="http://schemas.microsoft.com/office/drawing/2014/main" id="{1F0586FF-41BC-109F-9E2F-03046B306F45}"/>
              </a:ext>
            </a:extLst>
          </p:cNvPr>
          <p:cNvCxnSpPr>
            <a:cxnSpLocks/>
          </p:cNvCxnSpPr>
          <p:nvPr userDrawn="1"/>
        </p:nvCxnSpPr>
        <p:spPr>
          <a:xfrm>
            <a:off x="1332973" y="6516000"/>
            <a:ext cx="1594678" cy="1244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2" name="Logomark RILSA" descr="rilsa, výzkumný ústav práce a sociálních věcí">
            <a:extLst>
              <a:ext uri="{FF2B5EF4-FFF2-40B4-BE49-F238E27FC236}">
                <a16:creationId xmlns:a16="http://schemas.microsoft.com/office/drawing/2014/main" id="{37636151-C5AD-DDF9-522B-8BC81A6DFDD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5590" y="6047098"/>
            <a:ext cx="883409" cy="882139"/>
          </a:xfrm>
          <a:prstGeom prst="rect">
            <a:avLst/>
          </a:prstGeom>
        </p:spPr>
      </p:pic>
      <p:sp>
        <p:nvSpPr>
          <p:cNvPr id="4" name="Zástupný obsah">
            <a:extLst>
              <a:ext uri="{FF2B5EF4-FFF2-40B4-BE49-F238E27FC236}">
                <a16:creationId xmlns:a16="http://schemas.microsoft.com/office/drawing/2014/main" id="{B3C53714-51FF-A3CF-0A15-3316AA696514}"/>
              </a:ext>
            </a:extLst>
          </p:cNvPr>
          <p:cNvSpPr>
            <a:spLocks noGrp="1"/>
          </p:cNvSpPr>
          <p:nvPr>
            <p:ph sz="quarter" idx="16"/>
          </p:nvPr>
        </p:nvSpPr>
        <p:spPr>
          <a:xfrm>
            <a:off x="576263" y="1392340"/>
            <a:ext cx="7991475" cy="4844948"/>
          </a:xfrm>
          <a:prstGeom prst="rect">
            <a:avLst/>
          </a:prstGeom>
        </p:spPr>
        <p:txBody>
          <a:bodyPr/>
          <a:lstStyle>
            <a:lvl1pPr>
              <a:buClr>
                <a:schemeClr val="accent3"/>
              </a:buClr>
              <a:defRPr lang="cs-CZ" sz="2100"/>
            </a:lvl1pPr>
            <a:lvl2pPr>
              <a:buClr>
                <a:schemeClr val="accent3"/>
              </a:buClr>
              <a:defRPr lang="cs-CZ" sz="1800"/>
            </a:lvl2pPr>
            <a:lvl3pPr>
              <a:buClr>
                <a:schemeClr val="accent3"/>
              </a:buClr>
              <a:defRPr lang="cs-CZ" sz="1500"/>
            </a:lvl3pPr>
            <a:lvl4pPr>
              <a:buClr>
                <a:schemeClr val="accent3"/>
              </a:buClr>
              <a:defRPr lang="cs-CZ" sz="1350"/>
            </a:lvl4pPr>
            <a:lvl5pPr>
              <a:buClr>
                <a:schemeClr val="accent3"/>
              </a:buClr>
              <a:defRPr lang="cs-CZ" sz="1350"/>
            </a:lvl5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30" name="Podnadpis">
            <a:extLst>
              <a:ext uri="{FF2B5EF4-FFF2-40B4-BE49-F238E27FC236}">
                <a16:creationId xmlns:a16="http://schemas.microsoft.com/office/drawing/2014/main" id="{E807271A-9326-F9EA-69E9-D321EAD87510}"/>
              </a:ext>
            </a:extLst>
          </p:cNvPr>
          <p:cNvSpPr>
            <a:spLocks noGrp="1"/>
          </p:cNvSpPr>
          <p:nvPr>
            <p:ph type="body" sz="quarter" idx="11" hasCustomPrompt="1"/>
          </p:nvPr>
        </p:nvSpPr>
        <p:spPr>
          <a:xfrm>
            <a:off x="576263" y="823125"/>
            <a:ext cx="7991475" cy="239773"/>
          </a:xfrm>
          <a:prstGeom prst="rect">
            <a:avLst/>
          </a:prstGeom>
        </p:spPr>
        <p:txBody>
          <a:bodyPr lIns="0" tIns="0" rIns="0" bIns="0"/>
          <a:lstStyle>
            <a:lvl1pPr marL="0" indent="0">
              <a:buNone/>
              <a:defRPr sz="1800">
                <a:solidFill>
                  <a:schemeClr val="tx2"/>
                </a:solidFill>
              </a:defRPr>
            </a:lvl1pPr>
          </a:lstStyle>
          <a:p>
            <a:pPr lvl="0"/>
            <a:r>
              <a:rPr lang="cs-CZ" dirty="0"/>
              <a:t>S libovolným obsahem</a:t>
            </a:r>
          </a:p>
        </p:txBody>
      </p:sp>
      <p:sp>
        <p:nvSpPr>
          <p:cNvPr id="28" name="Nadpis">
            <a:extLst>
              <a:ext uri="{FF2B5EF4-FFF2-40B4-BE49-F238E27FC236}">
                <a16:creationId xmlns:a16="http://schemas.microsoft.com/office/drawing/2014/main" id="{4671BC95-2A50-54ED-BD3E-36DDB913D225}"/>
              </a:ext>
            </a:extLst>
          </p:cNvPr>
          <p:cNvSpPr>
            <a:spLocks noGrp="1"/>
          </p:cNvSpPr>
          <p:nvPr>
            <p:ph type="body" sz="quarter" idx="10" hasCustomPrompt="1"/>
          </p:nvPr>
        </p:nvSpPr>
        <p:spPr>
          <a:xfrm>
            <a:off x="576262" y="426474"/>
            <a:ext cx="7991476" cy="369171"/>
          </a:xfrm>
          <a:prstGeom prst="rect">
            <a:avLst/>
          </a:prstGeom>
        </p:spPr>
        <p:txBody>
          <a:bodyPr lIns="0" tIns="0" rIns="0" bIns="0">
            <a:normAutofit/>
          </a:bodyPr>
          <a:lstStyle>
            <a:lvl1pPr marL="0" indent="0">
              <a:buNone/>
              <a:defRPr sz="2800">
                <a:latin typeface="Nunito Sans SemiBold" panose="00000700000000000000" pitchFamily="2" charset="0"/>
              </a:defRPr>
            </a:lvl1pPr>
          </a:lstStyle>
          <a:p>
            <a:pPr lvl="0"/>
            <a:r>
              <a:rPr lang="cs-CZ" dirty="0"/>
              <a:t>1 stránka</a:t>
            </a:r>
          </a:p>
        </p:txBody>
      </p:sp>
    </p:spTree>
    <p:extLst>
      <p:ext uri="{BB962C8B-B14F-4D97-AF65-F5344CB8AC3E}">
        <p14:creationId xmlns:p14="http://schemas.microsoft.com/office/powerpoint/2010/main" val="1403281723"/>
      </p:ext>
    </p:extLst>
  </p:cSld>
  <p:clrMapOvr>
    <a:masterClrMapping/>
  </p:clrMapOvr>
  <p:extLst>
    <p:ext uri="{DCECCB84-F9BA-43D5-87BE-67443E8EF086}">
      <p15:sldGuideLst xmlns:p15="http://schemas.microsoft.com/office/powerpoint/2012/main">
        <p15:guide id="1" orient="horz" pos="2387">
          <p15:clr>
            <a:srgbClr val="9FCC3B"/>
          </p15:clr>
        </p15:guide>
        <p15:guide id="2" pos="2880">
          <p15:clr>
            <a:srgbClr val="9FCC3B"/>
          </p15:clr>
        </p15:guide>
        <p15:guide id="4" pos="5397">
          <p15:clr>
            <a:srgbClr val="FDE53C"/>
          </p15:clr>
        </p15:guide>
        <p15:guide id="5" orient="horz" pos="867">
          <p15:clr>
            <a:srgbClr val="FBAE40"/>
          </p15:clr>
        </p15:guide>
        <p15:guide id="6" orient="horz" pos="3929">
          <p15:clr>
            <a:srgbClr val="FDE53C"/>
          </p15:clr>
        </p15:guide>
        <p15:guide id="10" pos="2948">
          <p15:clr>
            <a:srgbClr val="FBAE40"/>
          </p15:clr>
        </p15:guide>
        <p15:guide id="12" pos="2812">
          <p15:clr>
            <a:srgbClr val="FBAE40"/>
          </p15:clr>
        </p15:guide>
        <p15:guide id="14" pos="4536">
          <p15:clr>
            <a:srgbClr val="FBAE40"/>
          </p15:clr>
        </p15:guide>
        <p15:guide id="15" pos="4672">
          <p15:clr>
            <a:srgbClr val="FBAE40"/>
          </p15:clr>
        </p15:guide>
        <p15:guide id="16" pos="1224">
          <p15:clr>
            <a:srgbClr val="FBAE40"/>
          </p15:clr>
        </p15:guide>
        <p15:guide id="18" orient="horz" pos="777">
          <p15:clr>
            <a:srgbClr val="FBAE40"/>
          </p15:clr>
        </p15:guide>
        <p15:guide id="19" orient="horz" pos="2319">
          <p15:clr>
            <a:srgbClr val="FBAE40"/>
          </p15:clr>
        </p15:guide>
        <p15:guide id="20" orient="horz" pos="255">
          <p15:clr>
            <a:srgbClr val="FDE53C"/>
          </p15:clr>
        </p15:guide>
        <p15:guide id="21" pos="3742">
          <p15:clr>
            <a:srgbClr val="C35EA4"/>
          </p15:clr>
        </p15:guide>
        <p15:guide id="22" pos="4604">
          <p15:clr>
            <a:srgbClr val="C35EA4"/>
          </p15:clr>
        </p15:guide>
        <p15:guide id="23" pos="3810">
          <p15:clr>
            <a:srgbClr val="FBAE40"/>
          </p15:clr>
        </p15:guide>
        <p15:guide id="24" pos="3674">
          <p15:clr>
            <a:srgbClr val="FBAE40"/>
          </p15:clr>
        </p15:guide>
        <p15:guide id="25" pos="2018">
          <p15:clr>
            <a:srgbClr val="C35EA4"/>
          </p15:clr>
        </p15:guide>
        <p15:guide id="26" pos="2086">
          <p15:clr>
            <a:srgbClr val="FBAE40"/>
          </p15:clr>
        </p15:guide>
        <p15:guide id="27" pos="1950">
          <p15:clr>
            <a:srgbClr val="FBAE40"/>
          </p15:clr>
        </p15:guide>
        <p15:guide id="28" pos="1156">
          <p15:clr>
            <a:srgbClr val="C35EA4"/>
          </p15:clr>
        </p15:guide>
        <p15:guide id="29" pos="1088">
          <p15:clr>
            <a:srgbClr val="FBAE40"/>
          </p15:clr>
        </p15:guide>
        <p15:guide id="30" pos="363">
          <p15:clr>
            <a:srgbClr val="FDE53C"/>
          </p15:clr>
        </p15:guide>
        <p15:guide id="31" orient="horz" pos="245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sloupce">
    <p:spTree>
      <p:nvGrpSpPr>
        <p:cNvPr id="1" name=""/>
        <p:cNvGrpSpPr/>
        <p:nvPr/>
      </p:nvGrpSpPr>
      <p:grpSpPr>
        <a:xfrm>
          <a:off x="0" y="0"/>
          <a:ext cx="0" cy="0"/>
          <a:chOff x="0" y="0"/>
          <a:chExt cx="0" cy="0"/>
        </a:xfrm>
      </p:grpSpPr>
      <p:sp>
        <p:nvSpPr>
          <p:cNvPr id="6" name="Zástupný symbol pro číslo snímku">
            <a:extLst>
              <a:ext uri="{FF2B5EF4-FFF2-40B4-BE49-F238E27FC236}">
                <a16:creationId xmlns:a16="http://schemas.microsoft.com/office/drawing/2014/main" id="{D554C9F3-62F7-7AB9-3025-433DC7E8FA51}"/>
              </a:ext>
            </a:extLst>
          </p:cNvPr>
          <p:cNvSpPr>
            <a:spLocks noGrp="1"/>
          </p:cNvSpPr>
          <p:nvPr>
            <p:ph type="sldNum" sz="quarter" idx="15"/>
          </p:nvPr>
        </p:nvSpPr>
        <p:spPr>
          <a:xfrm>
            <a:off x="6513607" y="6356350"/>
            <a:ext cx="2057400" cy="365125"/>
          </a:xfrm>
        </p:spPr>
        <p:txBody>
          <a:bodyPr/>
          <a:lstStyle>
            <a:lvl1pPr>
              <a:defRPr>
                <a:solidFill>
                  <a:schemeClr val="tx2"/>
                </a:solidFill>
              </a:defRPr>
            </a:lvl1pPr>
          </a:lstStyle>
          <a:p>
            <a:fld id="{E4645AEE-F697-459C-A803-FD4DBA443484}" type="slidenum">
              <a:rPr lang="cs-CZ" smtClean="0"/>
              <a:pPr/>
              <a:t>‹#›</a:t>
            </a:fld>
            <a:endParaRPr lang="cs-CZ"/>
          </a:p>
        </p:txBody>
      </p:sp>
      <p:sp>
        <p:nvSpPr>
          <p:cNvPr id="5" name="Zástupný symbol pro zápatí">
            <a:extLst>
              <a:ext uri="{FF2B5EF4-FFF2-40B4-BE49-F238E27FC236}">
                <a16:creationId xmlns:a16="http://schemas.microsoft.com/office/drawing/2014/main" id="{DCA612B1-07FE-618A-E8CD-390694546D9E}"/>
              </a:ext>
            </a:extLst>
          </p:cNvPr>
          <p:cNvSpPr>
            <a:spLocks noGrp="1"/>
          </p:cNvSpPr>
          <p:nvPr>
            <p:ph type="ftr" sz="quarter" idx="14"/>
          </p:nvPr>
        </p:nvSpPr>
        <p:spPr/>
        <p:txBody>
          <a:bodyPr/>
          <a:lstStyle>
            <a:lvl1pPr>
              <a:defRPr>
                <a:solidFill>
                  <a:schemeClr val="tx2"/>
                </a:solidFill>
              </a:defRPr>
            </a:lvl1pPr>
          </a:lstStyle>
          <a:p>
            <a:endParaRPr lang="cs-CZ"/>
          </a:p>
        </p:txBody>
      </p:sp>
      <p:cxnSp>
        <p:nvCxnSpPr>
          <p:cNvPr id="7" name="Linka">
            <a:extLst>
              <a:ext uri="{FF2B5EF4-FFF2-40B4-BE49-F238E27FC236}">
                <a16:creationId xmlns:a16="http://schemas.microsoft.com/office/drawing/2014/main" id="{1F0586FF-41BC-109F-9E2F-03046B306F45}"/>
              </a:ext>
            </a:extLst>
          </p:cNvPr>
          <p:cNvCxnSpPr>
            <a:cxnSpLocks/>
          </p:cNvCxnSpPr>
          <p:nvPr userDrawn="1"/>
        </p:nvCxnSpPr>
        <p:spPr>
          <a:xfrm>
            <a:off x="1332973" y="6516000"/>
            <a:ext cx="1594678" cy="1244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2" name="Logomark RILSA" descr="rilsa, výzkumný ústav práce a sociálních věcí">
            <a:extLst>
              <a:ext uri="{FF2B5EF4-FFF2-40B4-BE49-F238E27FC236}">
                <a16:creationId xmlns:a16="http://schemas.microsoft.com/office/drawing/2014/main" id="{37636151-C5AD-DDF9-522B-8BC81A6DFDD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5590" y="6047098"/>
            <a:ext cx="883409" cy="882139"/>
          </a:xfrm>
          <a:prstGeom prst="rect">
            <a:avLst/>
          </a:prstGeom>
        </p:spPr>
      </p:pic>
      <p:sp>
        <p:nvSpPr>
          <p:cNvPr id="9" name="Zástupný obsah P">
            <a:extLst>
              <a:ext uri="{FF2B5EF4-FFF2-40B4-BE49-F238E27FC236}">
                <a16:creationId xmlns:a16="http://schemas.microsoft.com/office/drawing/2014/main" id="{D7D6BF85-009B-B387-E9F3-76A56730AC1D}"/>
              </a:ext>
            </a:extLst>
          </p:cNvPr>
          <p:cNvSpPr>
            <a:spLocks noGrp="1"/>
          </p:cNvSpPr>
          <p:nvPr>
            <p:ph sz="quarter" idx="17"/>
          </p:nvPr>
        </p:nvSpPr>
        <p:spPr>
          <a:xfrm>
            <a:off x="4679951" y="1376363"/>
            <a:ext cx="3887787" cy="4860925"/>
          </a:xfrm>
          <a:prstGeom prst="rect">
            <a:avLst/>
          </a:prstGeom>
        </p:spPr>
        <p:txBody>
          <a:bodyPr/>
          <a:lstStyle>
            <a:lvl1pPr>
              <a:buClr>
                <a:schemeClr val="accent3"/>
              </a:buClr>
              <a:defRPr lang="cs-CZ"/>
            </a:lvl1pPr>
            <a:lvl2pPr>
              <a:buClr>
                <a:schemeClr val="accent3"/>
              </a:buClr>
              <a:defRPr lang="cs-CZ"/>
            </a:lvl2pPr>
            <a:lvl3pPr>
              <a:buClr>
                <a:schemeClr val="accent3"/>
              </a:buClr>
              <a:defRPr lang="cs-CZ"/>
            </a:lvl3pPr>
            <a:lvl4pPr>
              <a:buClr>
                <a:schemeClr val="accent3"/>
              </a:buClr>
              <a:defRPr lang="cs-CZ"/>
            </a:lvl4pPr>
            <a:lvl5pPr>
              <a:buClr>
                <a:schemeClr val="accent3"/>
              </a:buClr>
              <a:defRPr lang="cs-CZ"/>
            </a:lvl5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4" name="Zástupný obsah L">
            <a:extLst>
              <a:ext uri="{FF2B5EF4-FFF2-40B4-BE49-F238E27FC236}">
                <a16:creationId xmlns:a16="http://schemas.microsoft.com/office/drawing/2014/main" id="{B3C53714-51FF-A3CF-0A15-3316AA696514}"/>
              </a:ext>
            </a:extLst>
          </p:cNvPr>
          <p:cNvSpPr>
            <a:spLocks noGrp="1"/>
          </p:cNvSpPr>
          <p:nvPr>
            <p:ph sz="quarter" idx="16"/>
          </p:nvPr>
        </p:nvSpPr>
        <p:spPr>
          <a:xfrm>
            <a:off x="576263" y="1392340"/>
            <a:ext cx="3887787" cy="4844948"/>
          </a:xfrm>
          <a:prstGeom prst="rect">
            <a:avLst/>
          </a:prstGeom>
        </p:spPr>
        <p:txBody>
          <a:bodyPr/>
          <a:lstStyle>
            <a:lvl1pPr>
              <a:buClr>
                <a:schemeClr val="accent3"/>
              </a:buClr>
              <a:defRPr lang="cs-CZ" dirty="0"/>
            </a:lvl1pPr>
            <a:lvl2pPr>
              <a:buClr>
                <a:schemeClr val="accent3"/>
              </a:buClr>
              <a:defRPr lang="cs-CZ" dirty="0"/>
            </a:lvl2pPr>
            <a:lvl3pPr>
              <a:buClr>
                <a:schemeClr val="accent3"/>
              </a:buClr>
              <a:defRPr lang="cs-CZ" dirty="0"/>
            </a:lvl3pPr>
            <a:lvl4pPr>
              <a:buClr>
                <a:schemeClr val="accent3"/>
              </a:buClr>
              <a:defRPr lang="cs-CZ" dirty="0"/>
            </a:lvl4pPr>
            <a:lvl5pPr>
              <a:buClr>
                <a:schemeClr val="accent3"/>
              </a:buClr>
              <a:defRPr lang="cs-CZ" dirty="0"/>
            </a:lvl5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30" name="Podnadpis">
            <a:extLst>
              <a:ext uri="{FF2B5EF4-FFF2-40B4-BE49-F238E27FC236}">
                <a16:creationId xmlns:a16="http://schemas.microsoft.com/office/drawing/2014/main" id="{E807271A-9326-F9EA-69E9-D321EAD87510}"/>
              </a:ext>
            </a:extLst>
          </p:cNvPr>
          <p:cNvSpPr>
            <a:spLocks noGrp="1"/>
          </p:cNvSpPr>
          <p:nvPr>
            <p:ph type="body" sz="quarter" idx="11" hasCustomPrompt="1"/>
          </p:nvPr>
        </p:nvSpPr>
        <p:spPr>
          <a:xfrm>
            <a:off x="576263" y="823125"/>
            <a:ext cx="7991475" cy="239773"/>
          </a:xfrm>
          <a:prstGeom prst="rect">
            <a:avLst/>
          </a:prstGeom>
        </p:spPr>
        <p:txBody>
          <a:bodyPr lIns="0" tIns="0" rIns="0" bIns="0"/>
          <a:lstStyle>
            <a:lvl1pPr marL="0" indent="0">
              <a:buNone/>
              <a:defRPr sz="1800">
                <a:solidFill>
                  <a:schemeClr val="tx2"/>
                </a:solidFill>
              </a:defRPr>
            </a:lvl1pPr>
          </a:lstStyle>
          <a:p>
            <a:pPr lvl="0"/>
            <a:r>
              <a:rPr lang="cs-CZ" dirty="0"/>
              <a:t>S libovolným obsahem</a:t>
            </a:r>
          </a:p>
        </p:txBody>
      </p:sp>
      <p:sp>
        <p:nvSpPr>
          <p:cNvPr id="28" name="Nadpis">
            <a:extLst>
              <a:ext uri="{FF2B5EF4-FFF2-40B4-BE49-F238E27FC236}">
                <a16:creationId xmlns:a16="http://schemas.microsoft.com/office/drawing/2014/main" id="{4671BC95-2A50-54ED-BD3E-36DDB913D225}"/>
              </a:ext>
            </a:extLst>
          </p:cNvPr>
          <p:cNvSpPr>
            <a:spLocks noGrp="1"/>
          </p:cNvSpPr>
          <p:nvPr>
            <p:ph type="body" sz="quarter" idx="10" hasCustomPrompt="1"/>
          </p:nvPr>
        </p:nvSpPr>
        <p:spPr>
          <a:xfrm>
            <a:off x="576262" y="426474"/>
            <a:ext cx="7991476" cy="369171"/>
          </a:xfrm>
          <a:prstGeom prst="rect">
            <a:avLst/>
          </a:prstGeom>
        </p:spPr>
        <p:txBody>
          <a:bodyPr lIns="0" tIns="0" rIns="0" bIns="0">
            <a:normAutofit/>
          </a:bodyPr>
          <a:lstStyle>
            <a:lvl1pPr marL="0" indent="0">
              <a:buNone/>
              <a:defRPr sz="2800">
                <a:latin typeface="Nunito Sans SemiBold" panose="00000700000000000000" pitchFamily="2" charset="0"/>
              </a:defRPr>
            </a:lvl1pPr>
          </a:lstStyle>
          <a:p>
            <a:pPr lvl="0"/>
            <a:r>
              <a:rPr lang="cs-CZ" dirty="0"/>
              <a:t>2 sloupce</a:t>
            </a:r>
          </a:p>
        </p:txBody>
      </p:sp>
    </p:spTree>
    <p:extLst>
      <p:ext uri="{BB962C8B-B14F-4D97-AF65-F5344CB8AC3E}">
        <p14:creationId xmlns:p14="http://schemas.microsoft.com/office/powerpoint/2010/main" val="491683528"/>
      </p:ext>
    </p:extLst>
  </p:cSld>
  <p:clrMapOvr>
    <a:masterClrMapping/>
  </p:clrMapOvr>
  <p:extLst>
    <p:ext uri="{DCECCB84-F9BA-43D5-87BE-67443E8EF086}">
      <p15:sldGuideLst xmlns:p15="http://schemas.microsoft.com/office/powerpoint/2012/main">
        <p15:guide id="1" orient="horz" pos="2387">
          <p15:clr>
            <a:srgbClr val="9FCC3B"/>
          </p15:clr>
        </p15:guide>
        <p15:guide id="2" pos="2880">
          <p15:clr>
            <a:srgbClr val="9FCC3B"/>
          </p15:clr>
        </p15:guide>
        <p15:guide id="4" pos="5397">
          <p15:clr>
            <a:srgbClr val="FDE53C"/>
          </p15:clr>
        </p15:guide>
        <p15:guide id="5" orient="horz" pos="867">
          <p15:clr>
            <a:srgbClr val="FBAE40"/>
          </p15:clr>
        </p15:guide>
        <p15:guide id="6" orient="horz" pos="3929">
          <p15:clr>
            <a:srgbClr val="FDE53C"/>
          </p15:clr>
        </p15:guide>
        <p15:guide id="10" pos="2948">
          <p15:clr>
            <a:srgbClr val="FBAE40"/>
          </p15:clr>
        </p15:guide>
        <p15:guide id="12" pos="2812">
          <p15:clr>
            <a:srgbClr val="FBAE40"/>
          </p15:clr>
        </p15:guide>
        <p15:guide id="14" pos="4536">
          <p15:clr>
            <a:srgbClr val="FBAE40"/>
          </p15:clr>
        </p15:guide>
        <p15:guide id="15" pos="4672">
          <p15:clr>
            <a:srgbClr val="FBAE40"/>
          </p15:clr>
        </p15:guide>
        <p15:guide id="16" pos="1224">
          <p15:clr>
            <a:srgbClr val="FBAE40"/>
          </p15:clr>
        </p15:guide>
        <p15:guide id="18" orient="horz" pos="777">
          <p15:clr>
            <a:srgbClr val="FBAE40"/>
          </p15:clr>
        </p15:guide>
        <p15:guide id="19" orient="horz" pos="2319">
          <p15:clr>
            <a:srgbClr val="FBAE40"/>
          </p15:clr>
        </p15:guide>
        <p15:guide id="20" orient="horz" pos="255">
          <p15:clr>
            <a:srgbClr val="FDE53C"/>
          </p15:clr>
        </p15:guide>
        <p15:guide id="21" pos="3742">
          <p15:clr>
            <a:srgbClr val="C35EA4"/>
          </p15:clr>
        </p15:guide>
        <p15:guide id="22" pos="4604">
          <p15:clr>
            <a:srgbClr val="C35EA4"/>
          </p15:clr>
        </p15:guide>
        <p15:guide id="23" pos="3810">
          <p15:clr>
            <a:srgbClr val="FBAE40"/>
          </p15:clr>
        </p15:guide>
        <p15:guide id="24" pos="3674">
          <p15:clr>
            <a:srgbClr val="FBAE40"/>
          </p15:clr>
        </p15:guide>
        <p15:guide id="25" pos="2018">
          <p15:clr>
            <a:srgbClr val="C35EA4"/>
          </p15:clr>
        </p15:guide>
        <p15:guide id="26" pos="2086">
          <p15:clr>
            <a:srgbClr val="FBAE40"/>
          </p15:clr>
        </p15:guide>
        <p15:guide id="27" pos="1950">
          <p15:clr>
            <a:srgbClr val="FBAE40"/>
          </p15:clr>
        </p15:guide>
        <p15:guide id="28" pos="1156">
          <p15:clr>
            <a:srgbClr val="C35EA4"/>
          </p15:clr>
        </p15:guide>
        <p15:guide id="29" pos="1088">
          <p15:clr>
            <a:srgbClr val="FBAE40"/>
          </p15:clr>
        </p15:guide>
        <p15:guide id="30" pos="363">
          <p15:clr>
            <a:srgbClr val="FDE53C"/>
          </p15:clr>
        </p15:guide>
        <p15:guide id="31" orient="horz" pos="2455">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sloupce">
    <p:spTree>
      <p:nvGrpSpPr>
        <p:cNvPr id="1" name=""/>
        <p:cNvGrpSpPr/>
        <p:nvPr/>
      </p:nvGrpSpPr>
      <p:grpSpPr>
        <a:xfrm>
          <a:off x="0" y="0"/>
          <a:ext cx="0" cy="0"/>
          <a:chOff x="0" y="0"/>
          <a:chExt cx="0" cy="0"/>
        </a:xfrm>
      </p:grpSpPr>
      <p:sp>
        <p:nvSpPr>
          <p:cNvPr id="6" name="Zástupný symbol pro číslo snímku">
            <a:extLst>
              <a:ext uri="{FF2B5EF4-FFF2-40B4-BE49-F238E27FC236}">
                <a16:creationId xmlns:a16="http://schemas.microsoft.com/office/drawing/2014/main" id="{D554C9F3-62F7-7AB9-3025-433DC7E8FA51}"/>
              </a:ext>
            </a:extLst>
          </p:cNvPr>
          <p:cNvSpPr>
            <a:spLocks noGrp="1"/>
          </p:cNvSpPr>
          <p:nvPr>
            <p:ph type="sldNum" sz="quarter" idx="15"/>
          </p:nvPr>
        </p:nvSpPr>
        <p:spPr>
          <a:xfrm>
            <a:off x="6513607" y="6356350"/>
            <a:ext cx="2057400" cy="365125"/>
          </a:xfrm>
        </p:spPr>
        <p:txBody>
          <a:bodyPr/>
          <a:lstStyle>
            <a:lvl1pPr>
              <a:defRPr>
                <a:solidFill>
                  <a:schemeClr val="tx2"/>
                </a:solidFill>
              </a:defRPr>
            </a:lvl1pPr>
          </a:lstStyle>
          <a:p>
            <a:fld id="{E4645AEE-F697-459C-A803-FD4DBA443484}" type="slidenum">
              <a:rPr lang="cs-CZ" smtClean="0"/>
              <a:pPr/>
              <a:t>‹#›</a:t>
            </a:fld>
            <a:endParaRPr lang="cs-CZ"/>
          </a:p>
        </p:txBody>
      </p:sp>
      <p:sp>
        <p:nvSpPr>
          <p:cNvPr id="5" name="Zástupný symbol pro zápatí">
            <a:extLst>
              <a:ext uri="{FF2B5EF4-FFF2-40B4-BE49-F238E27FC236}">
                <a16:creationId xmlns:a16="http://schemas.microsoft.com/office/drawing/2014/main" id="{DCA612B1-07FE-618A-E8CD-390694546D9E}"/>
              </a:ext>
            </a:extLst>
          </p:cNvPr>
          <p:cNvSpPr>
            <a:spLocks noGrp="1"/>
          </p:cNvSpPr>
          <p:nvPr>
            <p:ph type="ftr" sz="quarter" idx="14"/>
          </p:nvPr>
        </p:nvSpPr>
        <p:spPr/>
        <p:txBody>
          <a:bodyPr/>
          <a:lstStyle>
            <a:lvl1pPr>
              <a:defRPr>
                <a:solidFill>
                  <a:schemeClr val="tx2"/>
                </a:solidFill>
              </a:defRPr>
            </a:lvl1pPr>
          </a:lstStyle>
          <a:p>
            <a:endParaRPr lang="cs-CZ"/>
          </a:p>
        </p:txBody>
      </p:sp>
      <p:cxnSp>
        <p:nvCxnSpPr>
          <p:cNvPr id="7" name="Linka">
            <a:extLst>
              <a:ext uri="{FF2B5EF4-FFF2-40B4-BE49-F238E27FC236}">
                <a16:creationId xmlns:a16="http://schemas.microsoft.com/office/drawing/2014/main" id="{1F0586FF-41BC-109F-9E2F-03046B306F45}"/>
              </a:ext>
            </a:extLst>
          </p:cNvPr>
          <p:cNvCxnSpPr>
            <a:cxnSpLocks/>
          </p:cNvCxnSpPr>
          <p:nvPr userDrawn="1"/>
        </p:nvCxnSpPr>
        <p:spPr>
          <a:xfrm>
            <a:off x="1332973" y="6516000"/>
            <a:ext cx="1594678" cy="1244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2" name="Logomark RILSA" descr="rilsa, výzkumný ústav práce a sociálních věcí">
            <a:extLst>
              <a:ext uri="{FF2B5EF4-FFF2-40B4-BE49-F238E27FC236}">
                <a16:creationId xmlns:a16="http://schemas.microsoft.com/office/drawing/2014/main" id="{37636151-C5AD-DDF9-522B-8BC81A6DFDD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5590" y="6047098"/>
            <a:ext cx="883409" cy="882139"/>
          </a:xfrm>
          <a:prstGeom prst="rect">
            <a:avLst/>
          </a:prstGeom>
        </p:spPr>
      </p:pic>
      <p:sp>
        <p:nvSpPr>
          <p:cNvPr id="10" name="Zástupný obsah P">
            <a:extLst>
              <a:ext uri="{FF2B5EF4-FFF2-40B4-BE49-F238E27FC236}">
                <a16:creationId xmlns:a16="http://schemas.microsoft.com/office/drawing/2014/main" id="{86F2F394-F7FA-E214-BA6A-8E5D938F3C15}"/>
              </a:ext>
            </a:extLst>
          </p:cNvPr>
          <p:cNvSpPr>
            <a:spLocks noGrp="1"/>
          </p:cNvSpPr>
          <p:nvPr>
            <p:ph sz="quarter" idx="19"/>
          </p:nvPr>
        </p:nvSpPr>
        <p:spPr>
          <a:xfrm>
            <a:off x="6048375" y="1377284"/>
            <a:ext cx="2519362" cy="4844948"/>
          </a:xfrm>
          <a:prstGeom prst="rect">
            <a:avLst/>
          </a:prstGeom>
        </p:spPr>
        <p:txBody>
          <a:bodyPr/>
          <a:lstStyle>
            <a:lvl1pPr>
              <a:buClr>
                <a:schemeClr val="accent3"/>
              </a:buClr>
              <a:defRPr lang="cs-CZ" dirty="0"/>
            </a:lvl1pPr>
            <a:lvl2pPr>
              <a:buClr>
                <a:schemeClr val="accent3"/>
              </a:buClr>
              <a:defRPr lang="cs-CZ" dirty="0"/>
            </a:lvl2pPr>
            <a:lvl3pPr>
              <a:buClr>
                <a:schemeClr val="accent3"/>
              </a:buClr>
              <a:defRPr lang="cs-CZ" dirty="0"/>
            </a:lvl3pPr>
            <a:lvl4pPr>
              <a:buClr>
                <a:schemeClr val="accent3"/>
              </a:buClr>
              <a:defRPr lang="cs-CZ" dirty="0"/>
            </a:lvl4pPr>
            <a:lvl5pPr>
              <a:buClr>
                <a:schemeClr val="accent3"/>
              </a:buClr>
              <a:defRPr lang="cs-CZ" dirty="0"/>
            </a:lvl5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8" name="Zástupný obsah S">
            <a:extLst>
              <a:ext uri="{FF2B5EF4-FFF2-40B4-BE49-F238E27FC236}">
                <a16:creationId xmlns:a16="http://schemas.microsoft.com/office/drawing/2014/main" id="{FAD4D5B3-B24E-316F-5D6E-FF6B6D9A7433}"/>
              </a:ext>
            </a:extLst>
          </p:cNvPr>
          <p:cNvSpPr>
            <a:spLocks noGrp="1"/>
          </p:cNvSpPr>
          <p:nvPr>
            <p:ph sz="quarter" idx="18"/>
          </p:nvPr>
        </p:nvSpPr>
        <p:spPr>
          <a:xfrm>
            <a:off x="3311525" y="1392340"/>
            <a:ext cx="2519362" cy="4844948"/>
          </a:xfrm>
          <a:prstGeom prst="rect">
            <a:avLst/>
          </a:prstGeom>
        </p:spPr>
        <p:txBody>
          <a:bodyPr/>
          <a:lstStyle>
            <a:lvl1pPr>
              <a:buClr>
                <a:schemeClr val="accent3"/>
              </a:buClr>
              <a:defRPr lang="cs-CZ" dirty="0"/>
            </a:lvl1pPr>
            <a:lvl2pPr>
              <a:buClr>
                <a:schemeClr val="accent3"/>
              </a:buClr>
              <a:defRPr lang="cs-CZ" dirty="0"/>
            </a:lvl2pPr>
            <a:lvl3pPr>
              <a:buClr>
                <a:schemeClr val="accent3"/>
              </a:buClr>
              <a:defRPr lang="cs-CZ" dirty="0"/>
            </a:lvl3pPr>
            <a:lvl4pPr>
              <a:buClr>
                <a:schemeClr val="accent3"/>
              </a:buClr>
              <a:defRPr lang="cs-CZ" dirty="0"/>
            </a:lvl4pPr>
            <a:lvl5pPr>
              <a:buClr>
                <a:schemeClr val="accent3"/>
              </a:buClr>
              <a:defRPr lang="cs-CZ" dirty="0"/>
            </a:lvl5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4" name="Zástupný obsah L">
            <a:extLst>
              <a:ext uri="{FF2B5EF4-FFF2-40B4-BE49-F238E27FC236}">
                <a16:creationId xmlns:a16="http://schemas.microsoft.com/office/drawing/2014/main" id="{B3C53714-51FF-A3CF-0A15-3316AA696514}"/>
              </a:ext>
            </a:extLst>
          </p:cNvPr>
          <p:cNvSpPr>
            <a:spLocks noGrp="1"/>
          </p:cNvSpPr>
          <p:nvPr>
            <p:ph sz="quarter" idx="16"/>
          </p:nvPr>
        </p:nvSpPr>
        <p:spPr>
          <a:xfrm>
            <a:off x="576264" y="1392340"/>
            <a:ext cx="2519362" cy="4844948"/>
          </a:xfrm>
          <a:prstGeom prst="rect">
            <a:avLst/>
          </a:prstGeom>
        </p:spPr>
        <p:txBody>
          <a:bodyPr/>
          <a:lstStyle>
            <a:lvl1pPr>
              <a:buClr>
                <a:schemeClr val="accent3"/>
              </a:buClr>
              <a:defRPr lang="cs-CZ" dirty="0"/>
            </a:lvl1pPr>
            <a:lvl2pPr>
              <a:buClr>
                <a:schemeClr val="accent3"/>
              </a:buClr>
              <a:defRPr lang="cs-CZ" dirty="0"/>
            </a:lvl2pPr>
            <a:lvl3pPr>
              <a:buClr>
                <a:schemeClr val="accent3"/>
              </a:buClr>
              <a:defRPr lang="cs-CZ" dirty="0"/>
            </a:lvl3pPr>
            <a:lvl4pPr>
              <a:buClr>
                <a:schemeClr val="accent3"/>
              </a:buClr>
              <a:defRPr lang="cs-CZ" dirty="0"/>
            </a:lvl4pPr>
            <a:lvl5pPr>
              <a:buClr>
                <a:schemeClr val="accent3"/>
              </a:buClr>
              <a:defRPr lang="cs-CZ" dirty="0"/>
            </a:lvl5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30" name="Podnadpis">
            <a:extLst>
              <a:ext uri="{FF2B5EF4-FFF2-40B4-BE49-F238E27FC236}">
                <a16:creationId xmlns:a16="http://schemas.microsoft.com/office/drawing/2014/main" id="{E807271A-9326-F9EA-69E9-D321EAD87510}"/>
              </a:ext>
            </a:extLst>
          </p:cNvPr>
          <p:cNvSpPr>
            <a:spLocks noGrp="1"/>
          </p:cNvSpPr>
          <p:nvPr>
            <p:ph type="body" sz="quarter" idx="11" hasCustomPrompt="1"/>
          </p:nvPr>
        </p:nvSpPr>
        <p:spPr>
          <a:xfrm>
            <a:off x="576263" y="823125"/>
            <a:ext cx="3887787" cy="239773"/>
          </a:xfrm>
          <a:prstGeom prst="rect">
            <a:avLst/>
          </a:prstGeom>
        </p:spPr>
        <p:txBody>
          <a:bodyPr lIns="0" tIns="0" rIns="0" bIns="0"/>
          <a:lstStyle>
            <a:lvl1pPr marL="0" indent="0">
              <a:buNone/>
              <a:defRPr sz="1800">
                <a:solidFill>
                  <a:schemeClr val="tx2"/>
                </a:solidFill>
              </a:defRPr>
            </a:lvl1pPr>
          </a:lstStyle>
          <a:p>
            <a:pPr lvl="0"/>
            <a:r>
              <a:rPr lang="cs-CZ" dirty="0"/>
              <a:t>S libovolným obsahem</a:t>
            </a:r>
          </a:p>
        </p:txBody>
      </p:sp>
      <p:sp>
        <p:nvSpPr>
          <p:cNvPr id="28" name="Nadpis">
            <a:extLst>
              <a:ext uri="{FF2B5EF4-FFF2-40B4-BE49-F238E27FC236}">
                <a16:creationId xmlns:a16="http://schemas.microsoft.com/office/drawing/2014/main" id="{4671BC95-2A50-54ED-BD3E-36DDB913D225}"/>
              </a:ext>
            </a:extLst>
          </p:cNvPr>
          <p:cNvSpPr>
            <a:spLocks noGrp="1"/>
          </p:cNvSpPr>
          <p:nvPr>
            <p:ph type="body" sz="quarter" idx="10" hasCustomPrompt="1"/>
          </p:nvPr>
        </p:nvSpPr>
        <p:spPr>
          <a:xfrm>
            <a:off x="576262" y="426474"/>
            <a:ext cx="3887787" cy="369171"/>
          </a:xfrm>
          <a:prstGeom prst="rect">
            <a:avLst/>
          </a:prstGeom>
        </p:spPr>
        <p:txBody>
          <a:bodyPr lIns="0" tIns="0" rIns="0" bIns="0">
            <a:normAutofit/>
          </a:bodyPr>
          <a:lstStyle>
            <a:lvl1pPr marL="0" indent="0">
              <a:buNone/>
              <a:defRPr sz="2800">
                <a:latin typeface="Nunito Sans SemiBold" panose="00000700000000000000" pitchFamily="2" charset="0"/>
              </a:defRPr>
            </a:lvl1pPr>
          </a:lstStyle>
          <a:p>
            <a:pPr lvl="0"/>
            <a:r>
              <a:rPr lang="cs-CZ" dirty="0"/>
              <a:t>3 sloupce</a:t>
            </a:r>
          </a:p>
        </p:txBody>
      </p:sp>
    </p:spTree>
    <p:extLst>
      <p:ext uri="{BB962C8B-B14F-4D97-AF65-F5344CB8AC3E}">
        <p14:creationId xmlns:p14="http://schemas.microsoft.com/office/powerpoint/2010/main" val="1182195534"/>
      </p:ext>
    </p:extLst>
  </p:cSld>
  <p:clrMapOvr>
    <a:masterClrMapping/>
  </p:clrMapOvr>
  <p:extLst>
    <p:ext uri="{DCECCB84-F9BA-43D5-87BE-67443E8EF086}">
      <p15:sldGuideLst xmlns:p15="http://schemas.microsoft.com/office/powerpoint/2012/main">
        <p15:guide id="1" orient="horz" pos="2387">
          <p15:clr>
            <a:srgbClr val="9FCC3B"/>
          </p15:clr>
        </p15:guide>
        <p15:guide id="2" pos="2880">
          <p15:clr>
            <a:srgbClr val="9FCC3B"/>
          </p15:clr>
        </p15:guide>
        <p15:guide id="4" pos="5397">
          <p15:clr>
            <a:srgbClr val="FDE53C"/>
          </p15:clr>
        </p15:guide>
        <p15:guide id="5" orient="horz" pos="867">
          <p15:clr>
            <a:srgbClr val="FBAE40"/>
          </p15:clr>
        </p15:guide>
        <p15:guide id="6" orient="horz" pos="3929">
          <p15:clr>
            <a:srgbClr val="FDE53C"/>
          </p15:clr>
        </p15:guide>
        <p15:guide id="10" pos="2948">
          <p15:clr>
            <a:srgbClr val="FBAE40"/>
          </p15:clr>
        </p15:guide>
        <p15:guide id="12" pos="2812">
          <p15:clr>
            <a:srgbClr val="FBAE40"/>
          </p15:clr>
        </p15:guide>
        <p15:guide id="14" pos="4536">
          <p15:clr>
            <a:srgbClr val="FBAE40"/>
          </p15:clr>
        </p15:guide>
        <p15:guide id="15" pos="4672">
          <p15:clr>
            <a:srgbClr val="FBAE40"/>
          </p15:clr>
        </p15:guide>
        <p15:guide id="16" pos="1224">
          <p15:clr>
            <a:srgbClr val="FBAE40"/>
          </p15:clr>
        </p15:guide>
        <p15:guide id="18" orient="horz" pos="777">
          <p15:clr>
            <a:srgbClr val="FBAE40"/>
          </p15:clr>
        </p15:guide>
        <p15:guide id="19" orient="horz" pos="2319">
          <p15:clr>
            <a:srgbClr val="FBAE40"/>
          </p15:clr>
        </p15:guide>
        <p15:guide id="20" orient="horz" pos="255">
          <p15:clr>
            <a:srgbClr val="FDE53C"/>
          </p15:clr>
        </p15:guide>
        <p15:guide id="21" pos="3742">
          <p15:clr>
            <a:srgbClr val="C35EA4"/>
          </p15:clr>
        </p15:guide>
        <p15:guide id="22" pos="4604">
          <p15:clr>
            <a:srgbClr val="C35EA4"/>
          </p15:clr>
        </p15:guide>
        <p15:guide id="23" pos="3810">
          <p15:clr>
            <a:srgbClr val="FBAE40"/>
          </p15:clr>
        </p15:guide>
        <p15:guide id="24" pos="3674">
          <p15:clr>
            <a:srgbClr val="FBAE40"/>
          </p15:clr>
        </p15:guide>
        <p15:guide id="25" pos="2018">
          <p15:clr>
            <a:srgbClr val="C35EA4"/>
          </p15:clr>
        </p15:guide>
        <p15:guide id="26" pos="2086">
          <p15:clr>
            <a:srgbClr val="FBAE40"/>
          </p15:clr>
        </p15:guide>
        <p15:guide id="27" pos="1950">
          <p15:clr>
            <a:srgbClr val="FBAE40"/>
          </p15:clr>
        </p15:guide>
        <p15:guide id="28" pos="1156">
          <p15:clr>
            <a:srgbClr val="C35EA4"/>
          </p15:clr>
        </p15:guide>
        <p15:guide id="29" pos="1088">
          <p15:clr>
            <a:srgbClr val="FBAE40"/>
          </p15:clr>
        </p15:guide>
        <p15:guide id="30" pos="363">
          <p15:clr>
            <a:srgbClr val="FDE53C"/>
          </p15:clr>
        </p15:guide>
        <p15:guide id="31" orient="horz" pos="2455">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sloupce grafů - porovnání">
    <p:bg>
      <p:bgPr>
        <a:solidFill>
          <a:srgbClr val="F9F9F9"/>
        </a:solidFill>
        <a:effectLst/>
      </p:bgPr>
    </p:bg>
    <p:spTree>
      <p:nvGrpSpPr>
        <p:cNvPr id="1" name=""/>
        <p:cNvGrpSpPr/>
        <p:nvPr/>
      </p:nvGrpSpPr>
      <p:grpSpPr>
        <a:xfrm>
          <a:off x="0" y="0"/>
          <a:ext cx="0" cy="0"/>
          <a:chOff x="0" y="0"/>
          <a:chExt cx="0" cy="0"/>
        </a:xfrm>
      </p:grpSpPr>
      <p:sp>
        <p:nvSpPr>
          <p:cNvPr id="6" name="Zástupný symbol pro číslo snímku">
            <a:extLst>
              <a:ext uri="{FF2B5EF4-FFF2-40B4-BE49-F238E27FC236}">
                <a16:creationId xmlns:a16="http://schemas.microsoft.com/office/drawing/2014/main" id="{D554C9F3-62F7-7AB9-3025-433DC7E8FA51}"/>
              </a:ext>
            </a:extLst>
          </p:cNvPr>
          <p:cNvSpPr>
            <a:spLocks noGrp="1"/>
          </p:cNvSpPr>
          <p:nvPr>
            <p:ph type="sldNum" sz="quarter" idx="15"/>
          </p:nvPr>
        </p:nvSpPr>
        <p:spPr>
          <a:xfrm>
            <a:off x="6513607" y="6356350"/>
            <a:ext cx="2057400" cy="365125"/>
          </a:xfrm>
        </p:spPr>
        <p:txBody>
          <a:bodyPr/>
          <a:lstStyle>
            <a:lvl1pPr>
              <a:defRPr>
                <a:solidFill>
                  <a:schemeClr val="tx2"/>
                </a:solidFill>
              </a:defRPr>
            </a:lvl1pPr>
          </a:lstStyle>
          <a:p>
            <a:fld id="{E4645AEE-F697-459C-A803-FD4DBA443484}" type="slidenum">
              <a:rPr lang="cs-CZ" smtClean="0"/>
              <a:pPr/>
              <a:t>‹#›</a:t>
            </a:fld>
            <a:endParaRPr lang="cs-CZ"/>
          </a:p>
        </p:txBody>
      </p:sp>
      <p:sp>
        <p:nvSpPr>
          <p:cNvPr id="5" name="Zástupný symbol pro zápatí">
            <a:extLst>
              <a:ext uri="{FF2B5EF4-FFF2-40B4-BE49-F238E27FC236}">
                <a16:creationId xmlns:a16="http://schemas.microsoft.com/office/drawing/2014/main" id="{DCA612B1-07FE-618A-E8CD-390694546D9E}"/>
              </a:ext>
            </a:extLst>
          </p:cNvPr>
          <p:cNvSpPr>
            <a:spLocks noGrp="1"/>
          </p:cNvSpPr>
          <p:nvPr>
            <p:ph type="ftr" sz="quarter" idx="14"/>
          </p:nvPr>
        </p:nvSpPr>
        <p:spPr/>
        <p:txBody>
          <a:bodyPr/>
          <a:lstStyle>
            <a:lvl1pPr>
              <a:defRPr>
                <a:solidFill>
                  <a:schemeClr val="tx2"/>
                </a:solidFill>
              </a:defRPr>
            </a:lvl1pPr>
          </a:lstStyle>
          <a:p>
            <a:endParaRPr lang="cs-CZ"/>
          </a:p>
        </p:txBody>
      </p:sp>
      <p:cxnSp>
        <p:nvCxnSpPr>
          <p:cNvPr id="11" name="Linka">
            <a:extLst>
              <a:ext uri="{FF2B5EF4-FFF2-40B4-BE49-F238E27FC236}">
                <a16:creationId xmlns:a16="http://schemas.microsoft.com/office/drawing/2014/main" id="{BB11BC4E-02DA-DB73-F625-F56DCC8EC3FA}"/>
              </a:ext>
            </a:extLst>
          </p:cNvPr>
          <p:cNvCxnSpPr>
            <a:cxnSpLocks/>
          </p:cNvCxnSpPr>
          <p:nvPr userDrawn="1"/>
        </p:nvCxnSpPr>
        <p:spPr>
          <a:xfrm>
            <a:off x="1332973" y="6516000"/>
            <a:ext cx="1594678" cy="1244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7" name="Logomark RILSA" descr="rilsa, výzkumný ústav práce a sociálních věcí">
            <a:extLst>
              <a:ext uri="{FF2B5EF4-FFF2-40B4-BE49-F238E27FC236}">
                <a16:creationId xmlns:a16="http://schemas.microsoft.com/office/drawing/2014/main" id="{14BF018B-6A6B-E2ED-BD22-28C1659EC8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5590" y="6047098"/>
            <a:ext cx="883409" cy="882139"/>
          </a:xfrm>
          <a:prstGeom prst="rect">
            <a:avLst/>
          </a:prstGeom>
        </p:spPr>
      </p:pic>
      <p:sp>
        <p:nvSpPr>
          <p:cNvPr id="8" name="Zástupný text P">
            <a:extLst>
              <a:ext uri="{FF2B5EF4-FFF2-40B4-BE49-F238E27FC236}">
                <a16:creationId xmlns:a16="http://schemas.microsoft.com/office/drawing/2014/main" id="{0B7E64EA-BC57-B0BA-4B4F-F4A4D5ED3527}"/>
              </a:ext>
            </a:extLst>
          </p:cNvPr>
          <p:cNvSpPr>
            <a:spLocks noGrp="1"/>
          </p:cNvSpPr>
          <p:nvPr>
            <p:ph type="body" sz="quarter" idx="17" hasCustomPrompt="1"/>
          </p:nvPr>
        </p:nvSpPr>
        <p:spPr>
          <a:xfrm>
            <a:off x="4679950" y="4715123"/>
            <a:ext cx="3887788" cy="1522165"/>
          </a:xfrm>
          <a:prstGeom prst="rect">
            <a:avLst/>
          </a:prstGeom>
        </p:spPr>
        <p:txBody>
          <a:bodyPr lIns="0" tIns="0" rIns="0" bIns="0"/>
          <a:lstStyle>
            <a:lvl1pPr marL="0" indent="0">
              <a:buFont typeface="Arial" panose="020B0604020202020204" pitchFamily="34" charset="0"/>
              <a:buNone/>
              <a:defRPr sz="1200" u="none"/>
            </a:lvl1pPr>
            <a:lvl2pPr marL="342900" indent="0">
              <a:buNone/>
              <a:defRPr sz="1300"/>
            </a:lvl2pPr>
            <a:lvl3pPr marL="685800" indent="0">
              <a:buNone/>
              <a:defRPr sz="1300"/>
            </a:lvl3pPr>
            <a:lvl4pPr marL="1028700" indent="0">
              <a:buNone/>
              <a:defRPr sz="1300"/>
            </a:lvl4pPr>
            <a:lvl5pPr marL="1371600" indent="0">
              <a:buNone/>
              <a:defRPr sz="1300"/>
            </a:lvl5pPr>
          </a:lstStyle>
          <a:p>
            <a:pPr lvl="0"/>
            <a:r>
              <a:rPr lang="cs-CZ" dirty="0"/>
              <a:t>Porovnání grafů ukazuje rozdíly v hodnotách za uplynulý rok v těchto kategoriích</a:t>
            </a:r>
          </a:p>
          <a:p>
            <a:pPr lvl="0"/>
            <a:r>
              <a:rPr lang="cs-CZ" dirty="0"/>
              <a:t>Vyplácení dávek</a:t>
            </a:r>
          </a:p>
          <a:p>
            <a:pPr lvl="0"/>
            <a:r>
              <a:rPr lang="cs-CZ" dirty="0"/>
              <a:t>Vyúčtování poplatků na děti</a:t>
            </a:r>
          </a:p>
        </p:txBody>
      </p:sp>
      <p:sp>
        <p:nvSpPr>
          <p:cNvPr id="9" name="Zástupný text L">
            <a:extLst>
              <a:ext uri="{FF2B5EF4-FFF2-40B4-BE49-F238E27FC236}">
                <a16:creationId xmlns:a16="http://schemas.microsoft.com/office/drawing/2014/main" id="{270F81CF-AC16-978F-B417-C428D9BE9FE4}"/>
              </a:ext>
            </a:extLst>
          </p:cNvPr>
          <p:cNvSpPr>
            <a:spLocks noGrp="1"/>
          </p:cNvSpPr>
          <p:nvPr>
            <p:ph type="body" sz="quarter" idx="18" hasCustomPrompt="1"/>
          </p:nvPr>
        </p:nvSpPr>
        <p:spPr>
          <a:xfrm>
            <a:off x="576263" y="4715123"/>
            <a:ext cx="3887788" cy="1522165"/>
          </a:xfrm>
          <a:prstGeom prst="rect">
            <a:avLst/>
          </a:prstGeom>
        </p:spPr>
        <p:txBody>
          <a:bodyPr lIns="0" tIns="0" rIns="0" bIns="0"/>
          <a:lstStyle>
            <a:lvl1pPr marL="0" indent="0">
              <a:buFont typeface="Arial" panose="020B0604020202020204" pitchFamily="34" charset="0"/>
              <a:buNone/>
              <a:defRPr sz="1200" u="none"/>
            </a:lvl1pPr>
            <a:lvl2pPr marL="342900" indent="0">
              <a:buNone/>
              <a:defRPr sz="1300"/>
            </a:lvl2pPr>
            <a:lvl3pPr marL="685800" indent="0">
              <a:buNone/>
              <a:defRPr sz="1300"/>
            </a:lvl3pPr>
            <a:lvl4pPr marL="1028700" indent="0">
              <a:buNone/>
              <a:defRPr sz="1300"/>
            </a:lvl4pPr>
            <a:lvl5pPr marL="1371600" indent="0">
              <a:buNone/>
              <a:defRPr sz="1300"/>
            </a:lvl5pPr>
          </a:lstStyle>
          <a:p>
            <a:pPr lvl="0"/>
            <a:r>
              <a:rPr lang="cs-CZ" dirty="0"/>
              <a:t>Porovnání grafů ukazuje rozdíly v hodnotách za uplynulý rok v těchto kategoriích</a:t>
            </a:r>
          </a:p>
          <a:p>
            <a:pPr lvl="0"/>
            <a:r>
              <a:rPr lang="cs-CZ" dirty="0"/>
              <a:t>Vyplácení dávek</a:t>
            </a:r>
          </a:p>
          <a:p>
            <a:pPr lvl="0"/>
            <a:r>
              <a:rPr lang="cs-CZ" dirty="0"/>
              <a:t>Vyúčtování poplatků na děti</a:t>
            </a:r>
          </a:p>
        </p:txBody>
      </p:sp>
      <p:sp>
        <p:nvSpPr>
          <p:cNvPr id="4" name="Zástupný objekt grafu P">
            <a:extLst>
              <a:ext uri="{FF2B5EF4-FFF2-40B4-BE49-F238E27FC236}">
                <a16:creationId xmlns:a16="http://schemas.microsoft.com/office/drawing/2014/main" id="{791239CD-1A24-187F-B25A-B0DB233BD1CC}"/>
              </a:ext>
            </a:extLst>
          </p:cNvPr>
          <p:cNvSpPr>
            <a:spLocks noGrp="1"/>
          </p:cNvSpPr>
          <p:nvPr>
            <p:ph type="chart" sz="quarter" idx="12"/>
          </p:nvPr>
        </p:nvSpPr>
        <p:spPr>
          <a:xfrm>
            <a:off x="4679950" y="1341438"/>
            <a:ext cx="3887788" cy="3238513"/>
          </a:xfrm>
          <a:prstGeom prst="rect">
            <a:avLst/>
          </a:prstGeom>
        </p:spPr>
        <p:txBody>
          <a:bodyPr/>
          <a:lstStyle>
            <a:lvl1pPr marL="0" indent="0">
              <a:buNone/>
              <a:defRPr/>
            </a:lvl1pPr>
          </a:lstStyle>
          <a:p>
            <a:r>
              <a:rPr lang="cs-CZ"/>
              <a:t>Kliknutím na ikonu přidáte graf.</a:t>
            </a:r>
            <a:endParaRPr lang="cs-CZ" dirty="0"/>
          </a:p>
        </p:txBody>
      </p:sp>
      <p:sp>
        <p:nvSpPr>
          <p:cNvPr id="2" name="Zástupný objekt grafu L">
            <a:extLst>
              <a:ext uri="{FF2B5EF4-FFF2-40B4-BE49-F238E27FC236}">
                <a16:creationId xmlns:a16="http://schemas.microsoft.com/office/drawing/2014/main" id="{33AECA7F-56B5-B738-D49B-8DAA9D38F273}"/>
              </a:ext>
            </a:extLst>
          </p:cNvPr>
          <p:cNvSpPr>
            <a:spLocks noGrp="1"/>
          </p:cNvSpPr>
          <p:nvPr>
            <p:ph type="chart" sz="quarter" idx="16"/>
          </p:nvPr>
        </p:nvSpPr>
        <p:spPr>
          <a:xfrm>
            <a:off x="576263" y="1341438"/>
            <a:ext cx="3887787" cy="3238513"/>
          </a:xfrm>
          <a:prstGeom prst="rect">
            <a:avLst/>
          </a:prstGeom>
        </p:spPr>
        <p:txBody>
          <a:bodyPr/>
          <a:lstStyle>
            <a:lvl1pPr marL="0" indent="0">
              <a:buNone/>
              <a:defRPr/>
            </a:lvl1pPr>
          </a:lstStyle>
          <a:p>
            <a:r>
              <a:rPr lang="cs-CZ"/>
              <a:t>Kliknutím na ikonu přidáte graf.</a:t>
            </a:r>
            <a:endParaRPr lang="cs-CZ" dirty="0"/>
          </a:p>
        </p:txBody>
      </p:sp>
      <p:sp>
        <p:nvSpPr>
          <p:cNvPr id="30" name="Podnadpis">
            <a:extLst>
              <a:ext uri="{FF2B5EF4-FFF2-40B4-BE49-F238E27FC236}">
                <a16:creationId xmlns:a16="http://schemas.microsoft.com/office/drawing/2014/main" id="{E807271A-9326-F9EA-69E9-D321EAD87510}"/>
              </a:ext>
            </a:extLst>
          </p:cNvPr>
          <p:cNvSpPr>
            <a:spLocks noGrp="1"/>
          </p:cNvSpPr>
          <p:nvPr>
            <p:ph type="body" sz="quarter" idx="11" hasCustomPrompt="1"/>
          </p:nvPr>
        </p:nvSpPr>
        <p:spPr>
          <a:xfrm>
            <a:off x="576263" y="823125"/>
            <a:ext cx="3887787" cy="239773"/>
          </a:xfrm>
          <a:prstGeom prst="rect">
            <a:avLst/>
          </a:prstGeom>
        </p:spPr>
        <p:txBody>
          <a:bodyPr lIns="0" tIns="0" rIns="0" bIns="0"/>
          <a:lstStyle>
            <a:lvl1pPr marL="0" indent="0">
              <a:buNone/>
              <a:defRPr sz="1800">
                <a:solidFill>
                  <a:schemeClr val="tx2"/>
                </a:solidFill>
              </a:defRPr>
            </a:lvl1pPr>
          </a:lstStyle>
          <a:p>
            <a:pPr lvl="0"/>
            <a:r>
              <a:rPr lang="cs-CZ" dirty="0"/>
              <a:t>Text 2 sloupce</a:t>
            </a:r>
          </a:p>
        </p:txBody>
      </p:sp>
      <p:sp>
        <p:nvSpPr>
          <p:cNvPr id="28" name="Nadpis">
            <a:extLst>
              <a:ext uri="{FF2B5EF4-FFF2-40B4-BE49-F238E27FC236}">
                <a16:creationId xmlns:a16="http://schemas.microsoft.com/office/drawing/2014/main" id="{4671BC95-2A50-54ED-BD3E-36DDB913D225}"/>
              </a:ext>
            </a:extLst>
          </p:cNvPr>
          <p:cNvSpPr>
            <a:spLocks noGrp="1"/>
          </p:cNvSpPr>
          <p:nvPr>
            <p:ph type="body" sz="quarter" idx="10" hasCustomPrompt="1"/>
          </p:nvPr>
        </p:nvSpPr>
        <p:spPr>
          <a:xfrm>
            <a:off x="576262" y="426474"/>
            <a:ext cx="3887787" cy="369171"/>
          </a:xfrm>
          <a:prstGeom prst="rect">
            <a:avLst/>
          </a:prstGeom>
        </p:spPr>
        <p:txBody>
          <a:bodyPr lIns="0" tIns="0" rIns="0" bIns="0">
            <a:normAutofit/>
          </a:bodyPr>
          <a:lstStyle>
            <a:lvl1pPr marL="0" indent="0">
              <a:buNone/>
              <a:defRPr sz="2800">
                <a:latin typeface="Nunito Sans SemiBold" panose="00000700000000000000" pitchFamily="2" charset="0"/>
              </a:defRPr>
            </a:lvl1pPr>
          </a:lstStyle>
          <a:p>
            <a:pPr lvl="0"/>
            <a:r>
              <a:rPr lang="cs-CZ" dirty="0"/>
              <a:t>Porovnání grafů</a:t>
            </a:r>
          </a:p>
        </p:txBody>
      </p:sp>
    </p:spTree>
    <p:extLst>
      <p:ext uri="{BB962C8B-B14F-4D97-AF65-F5344CB8AC3E}">
        <p14:creationId xmlns:p14="http://schemas.microsoft.com/office/powerpoint/2010/main" val="3535148322"/>
      </p:ext>
    </p:extLst>
  </p:cSld>
  <p:clrMapOvr>
    <a:masterClrMapping/>
  </p:clrMapOvr>
  <p:extLst>
    <p:ext uri="{DCECCB84-F9BA-43D5-87BE-67443E8EF086}">
      <p15:sldGuideLst xmlns:p15="http://schemas.microsoft.com/office/powerpoint/2012/main">
        <p15:guide id="1" orient="horz" pos="2387">
          <p15:clr>
            <a:srgbClr val="9FCC3B"/>
          </p15:clr>
        </p15:guide>
        <p15:guide id="2" pos="2880">
          <p15:clr>
            <a:srgbClr val="9FCC3B"/>
          </p15:clr>
        </p15:guide>
        <p15:guide id="4" pos="5397">
          <p15:clr>
            <a:srgbClr val="FDE53C"/>
          </p15:clr>
        </p15:guide>
        <p15:guide id="5" orient="horz" pos="845">
          <p15:clr>
            <a:srgbClr val="FBAE40"/>
          </p15:clr>
        </p15:guide>
        <p15:guide id="6" orient="horz" pos="3929">
          <p15:clr>
            <a:srgbClr val="FDE53C"/>
          </p15:clr>
        </p15:guide>
        <p15:guide id="10" pos="2948">
          <p15:clr>
            <a:srgbClr val="FBAE40"/>
          </p15:clr>
        </p15:guide>
        <p15:guide id="12" pos="2812">
          <p15:clr>
            <a:srgbClr val="FBAE40"/>
          </p15:clr>
        </p15:guide>
        <p15:guide id="14" pos="4536">
          <p15:clr>
            <a:srgbClr val="FBAE40"/>
          </p15:clr>
        </p15:guide>
        <p15:guide id="15" pos="4672">
          <p15:clr>
            <a:srgbClr val="FBAE40"/>
          </p15:clr>
        </p15:guide>
        <p15:guide id="16" pos="1224">
          <p15:clr>
            <a:srgbClr val="FBAE40"/>
          </p15:clr>
        </p15:guide>
        <p15:guide id="18" orient="horz" pos="777">
          <p15:clr>
            <a:srgbClr val="FBAE40"/>
          </p15:clr>
        </p15:guide>
        <p15:guide id="19" orient="horz" pos="2319">
          <p15:clr>
            <a:srgbClr val="FBAE40"/>
          </p15:clr>
        </p15:guide>
        <p15:guide id="20" orient="horz" pos="255">
          <p15:clr>
            <a:srgbClr val="FDE53C"/>
          </p15:clr>
        </p15:guide>
        <p15:guide id="21" pos="3742">
          <p15:clr>
            <a:srgbClr val="C35EA4"/>
          </p15:clr>
        </p15:guide>
        <p15:guide id="22" pos="4604">
          <p15:clr>
            <a:srgbClr val="C35EA4"/>
          </p15:clr>
        </p15:guide>
        <p15:guide id="23" pos="3810">
          <p15:clr>
            <a:srgbClr val="FBAE40"/>
          </p15:clr>
        </p15:guide>
        <p15:guide id="24" pos="3674">
          <p15:clr>
            <a:srgbClr val="FBAE40"/>
          </p15:clr>
        </p15:guide>
        <p15:guide id="25" pos="2018">
          <p15:clr>
            <a:srgbClr val="C35EA4"/>
          </p15:clr>
        </p15:guide>
        <p15:guide id="26" pos="2086">
          <p15:clr>
            <a:srgbClr val="FBAE40"/>
          </p15:clr>
        </p15:guide>
        <p15:guide id="27" pos="1950">
          <p15:clr>
            <a:srgbClr val="FBAE40"/>
          </p15:clr>
        </p15:guide>
        <p15:guide id="28" pos="1156">
          <p15:clr>
            <a:srgbClr val="C35EA4"/>
          </p15:clr>
        </p15:guide>
        <p15:guide id="29" pos="1088">
          <p15:clr>
            <a:srgbClr val="FBAE40"/>
          </p15:clr>
        </p15:guide>
        <p15:guide id="30" pos="363">
          <p15:clr>
            <a:srgbClr val="FDE53C"/>
          </p15:clr>
        </p15:guide>
        <p15:guide id="31" orient="horz" pos="2455">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brázek - vložený">
    <p:bg>
      <p:bgPr>
        <a:solidFill>
          <a:srgbClr val="F9F9F9"/>
        </a:solidFill>
        <a:effectLst/>
      </p:bgPr>
    </p:bg>
    <p:spTree>
      <p:nvGrpSpPr>
        <p:cNvPr id="1" name=""/>
        <p:cNvGrpSpPr/>
        <p:nvPr/>
      </p:nvGrpSpPr>
      <p:grpSpPr>
        <a:xfrm>
          <a:off x="0" y="0"/>
          <a:ext cx="0" cy="0"/>
          <a:chOff x="0" y="0"/>
          <a:chExt cx="0" cy="0"/>
        </a:xfrm>
      </p:grpSpPr>
      <p:sp>
        <p:nvSpPr>
          <p:cNvPr id="11" name="Zástupný symbol pro číslo snímku">
            <a:extLst>
              <a:ext uri="{FF2B5EF4-FFF2-40B4-BE49-F238E27FC236}">
                <a16:creationId xmlns:a16="http://schemas.microsoft.com/office/drawing/2014/main" id="{8BC4E4BC-C61A-F736-AAC2-ED4A67CF3E85}"/>
              </a:ext>
            </a:extLst>
          </p:cNvPr>
          <p:cNvSpPr>
            <a:spLocks noGrp="1"/>
          </p:cNvSpPr>
          <p:nvPr>
            <p:ph type="sldNum" sz="quarter" idx="13"/>
          </p:nvPr>
        </p:nvSpPr>
        <p:spPr>
          <a:xfrm>
            <a:off x="6513607" y="6356350"/>
            <a:ext cx="2057400" cy="365125"/>
          </a:xfrm>
        </p:spPr>
        <p:txBody>
          <a:bodyPr/>
          <a:lstStyle>
            <a:lvl1pPr>
              <a:defRPr>
                <a:solidFill>
                  <a:schemeClr val="tx2"/>
                </a:solidFill>
              </a:defRPr>
            </a:lvl1pPr>
          </a:lstStyle>
          <a:p>
            <a:fld id="{E4645AEE-F697-459C-A803-FD4DBA443484}" type="slidenum">
              <a:rPr lang="cs-CZ" smtClean="0"/>
              <a:pPr/>
              <a:t>‹#›</a:t>
            </a:fld>
            <a:endParaRPr lang="cs-CZ"/>
          </a:p>
        </p:txBody>
      </p:sp>
      <p:sp>
        <p:nvSpPr>
          <p:cNvPr id="9" name="Zástupný symbol pro zápatí">
            <a:extLst>
              <a:ext uri="{FF2B5EF4-FFF2-40B4-BE49-F238E27FC236}">
                <a16:creationId xmlns:a16="http://schemas.microsoft.com/office/drawing/2014/main" id="{C1C8E0DC-E6F6-078F-8CE5-97421C2402DF}"/>
              </a:ext>
            </a:extLst>
          </p:cNvPr>
          <p:cNvSpPr>
            <a:spLocks noGrp="1"/>
          </p:cNvSpPr>
          <p:nvPr>
            <p:ph type="ftr" sz="quarter" idx="12"/>
          </p:nvPr>
        </p:nvSpPr>
        <p:spPr/>
        <p:txBody>
          <a:bodyPr/>
          <a:lstStyle>
            <a:lvl1pPr>
              <a:defRPr>
                <a:solidFill>
                  <a:schemeClr val="tx2"/>
                </a:solidFill>
              </a:defRPr>
            </a:lvl1pPr>
          </a:lstStyle>
          <a:p>
            <a:endParaRPr lang="cs-CZ"/>
          </a:p>
        </p:txBody>
      </p:sp>
      <p:cxnSp>
        <p:nvCxnSpPr>
          <p:cNvPr id="6" name="Linka">
            <a:extLst>
              <a:ext uri="{FF2B5EF4-FFF2-40B4-BE49-F238E27FC236}">
                <a16:creationId xmlns:a16="http://schemas.microsoft.com/office/drawing/2014/main" id="{E875174A-20F5-D6F9-DCBD-BA1F88291A7A}"/>
              </a:ext>
            </a:extLst>
          </p:cNvPr>
          <p:cNvCxnSpPr>
            <a:cxnSpLocks/>
          </p:cNvCxnSpPr>
          <p:nvPr userDrawn="1"/>
        </p:nvCxnSpPr>
        <p:spPr>
          <a:xfrm>
            <a:off x="1332973" y="6516000"/>
            <a:ext cx="1594678" cy="1244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5" name="Logomark RILSA" descr="rilsa, výzkumný ústav práce a sociálních věcí">
            <a:extLst>
              <a:ext uri="{FF2B5EF4-FFF2-40B4-BE49-F238E27FC236}">
                <a16:creationId xmlns:a16="http://schemas.microsoft.com/office/drawing/2014/main" id="{13A63378-2222-3615-1E41-E944438D1EB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5590" y="6047098"/>
            <a:ext cx="883409" cy="882139"/>
          </a:xfrm>
          <a:prstGeom prst="rect">
            <a:avLst/>
          </a:prstGeom>
        </p:spPr>
      </p:pic>
      <p:sp>
        <p:nvSpPr>
          <p:cNvPr id="3" name="Zástupný symbol obrázku">
            <a:extLst>
              <a:ext uri="{FF2B5EF4-FFF2-40B4-BE49-F238E27FC236}">
                <a16:creationId xmlns:a16="http://schemas.microsoft.com/office/drawing/2014/main" id="{C460DA2D-14A0-C170-2C55-D56208D7CB79}"/>
              </a:ext>
            </a:extLst>
          </p:cNvPr>
          <p:cNvSpPr>
            <a:spLocks noGrp="1"/>
          </p:cNvSpPr>
          <p:nvPr>
            <p:ph type="pic" sz="quarter" idx="14"/>
          </p:nvPr>
        </p:nvSpPr>
        <p:spPr>
          <a:xfrm>
            <a:off x="576263" y="1341438"/>
            <a:ext cx="7991475" cy="4895850"/>
          </a:xfrm>
          <a:prstGeom prst="rect">
            <a:avLst/>
          </a:prstGeom>
        </p:spPr>
        <p:txBody>
          <a:bodyPr/>
          <a:lstStyle>
            <a:lvl1pPr marL="0" indent="0">
              <a:buNone/>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cs-CZ"/>
              <a:t>Kliknutím na ikonu přidáte obrázek.</a:t>
            </a:r>
            <a:endParaRPr lang="cs-CZ" dirty="0"/>
          </a:p>
        </p:txBody>
      </p:sp>
      <p:sp>
        <p:nvSpPr>
          <p:cNvPr id="30" name="Podnadpis">
            <a:extLst>
              <a:ext uri="{FF2B5EF4-FFF2-40B4-BE49-F238E27FC236}">
                <a16:creationId xmlns:a16="http://schemas.microsoft.com/office/drawing/2014/main" id="{E807271A-9326-F9EA-69E9-D321EAD87510}"/>
              </a:ext>
            </a:extLst>
          </p:cNvPr>
          <p:cNvSpPr>
            <a:spLocks noGrp="1"/>
          </p:cNvSpPr>
          <p:nvPr>
            <p:ph type="body" sz="quarter" idx="11" hasCustomPrompt="1"/>
          </p:nvPr>
        </p:nvSpPr>
        <p:spPr>
          <a:xfrm>
            <a:off x="576263" y="823125"/>
            <a:ext cx="3887787" cy="239773"/>
          </a:xfrm>
          <a:prstGeom prst="rect">
            <a:avLst/>
          </a:prstGeom>
        </p:spPr>
        <p:txBody>
          <a:bodyPr lIns="0" tIns="0" rIns="0" bIns="0"/>
          <a:lstStyle>
            <a:lvl1pPr marL="0" indent="0">
              <a:buNone/>
              <a:defRPr sz="1800">
                <a:solidFill>
                  <a:schemeClr val="tx2"/>
                </a:solidFill>
              </a:defRPr>
            </a:lvl1pPr>
          </a:lstStyle>
          <a:p>
            <a:pPr lvl="0"/>
            <a:r>
              <a:rPr lang="cs-CZ" dirty="0"/>
              <a:t>Podnadpis</a:t>
            </a:r>
          </a:p>
        </p:txBody>
      </p:sp>
      <p:sp>
        <p:nvSpPr>
          <p:cNvPr id="28" name="Nadpis">
            <a:extLst>
              <a:ext uri="{FF2B5EF4-FFF2-40B4-BE49-F238E27FC236}">
                <a16:creationId xmlns:a16="http://schemas.microsoft.com/office/drawing/2014/main" id="{4671BC95-2A50-54ED-BD3E-36DDB913D225}"/>
              </a:ext>
            </a:extLst>
          </p:cNvPr>
          <p:cNvSpPr>
            <a:spLocks noGrp="1"/>
          </p:cNvSpPr>
          <p:nvPr>
            <p:ph type="body" sz="quarter" idx="10" hasCustomPrompt="1"/>
          </p:nvPr>
        </p:nvSpPr>
        <p:spPr>
          <a:xfrm>
            <a:off x="576262" y="426474"/>
            <a:ext cx="7015775" cy="369171"/>
          </a:xfrm>
          <a:prstGeom prst="rect">
            <a:avLst/>
          </a:prstGeom>
        </p:spPr>
        <p:txBody>
          <a:bodyPr lIns="0" tIns="0" rIns="0" bIns="0">
            <a:normAutofit/>
          </a:bodyPr>
          <a:lstStyle>
            <a:lvl1pPr marL="0" indent="0">
              <a:buNone/>
              <a:defRPr sz="2800">
                <a:latin typeface="Nunito Sans SemiBold" panose="00000700000000000000" pitchFamily="2" charset="0"/>
              </a:defRPr>
            </a:lvl1pPr>
          </a:lstStyle>
          <a:p>
            <a:pPr lvl="0"/>
            <a:r>
              <a:rPr lang="cs-CZ" dirty="0"/>
              <a:t>Nadpis s obrázkem v kontejneru</a:t>
            </a:r>
          </a:p>
        </p:txBody>
      </p:sp>
    </p:spTree>
    <p:extLst>
      <p:ext uri="{BB962C8B-B14F-4D97-AF65-F5344CB8AC3E}">
        <p14:creationId xmlns:p14="http://schemas.microsoft.com/office/powerpoint/2010/main" val="288931820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387">
          <p15:clr>
            <a:srgbClr val="9FCC3B"/>
          </p15:clr>
        </p15:guide>
        <p15:guide id="2" pos="2880">
          <p15:clr>
            <a:srgbClr val="9FCC3B"/>
          </p15:clr>
        </p15:guide>
        <p15:guide id="4" pos="5397">
          <p15:clr>
            <a:srgbClr val="FDE53C"/>
          </p15:clr>
        </p15:guide>
        <p15:guide id="5" orient="horz" pos="845">
          <p15:clr>
            <a:srgbClr val="FBAE40"/>
          </p15:clr>
        </p15:guide>
        <p15:guide id="6" orient="horz" pos="3929">
          <p15:clr>
            <a:srgbClr val="FDE53C"/>
          </p15:clr>
        </p15:guide>
        <p15:guide id="10" pos="2948">
          <p15:clr>
            <a:srgbClr val="FBAE40"/>
          </p15:clr>
        </p15:guide>
        <p15:guide id="12" pos="2812">
          <p15:clr>
            <a:srgbClr val="FBAE40"/>
          </p15:clr>
        </p15:guide>
        <p15:guide id="14" pos="4536">
          <p15:clr>
            <a:srgbClr val="FBAE40"/>
          </p15:clr>
        </p15:guide>
        <p15:guide id="15" pos="4672">
          <p15:clr>
            <a:srgbClr val="FBAE40"/>
          </p15:clr>
        </p15:guide>
        <p15:guide id="16" pos="1224">
          <p15:clr>
            <a:srgbClr val="FBAE40"/>
          </p15:clr>
        </p15:guide>
        <p15:guide id="18" orient="horz" pos="777">
          <p15:clr>
            <a:srgbClr val="FBAE40"/>
          </p15:clr>
        </p15:guide>
        <p15:guide id="19" orient="horz" pos="2319">
          <p15:clr>
            <a:srgbClr val="FBAE40"/>
          </p15:clr>
        </p15:guide>
        <p15:guide id="20" orient="horz" pos="255">
          <p15:clr>
            <a:srgbClr val="FDE53C"/>
          </p15:clr>
        </p15:guide>
        <p15:guide id="21" pos="3742">
          <p15:clr>
            <a:srgbClr val="C35EA4"/>
          </p15:clr>
        </p15:guide>
        <p15:guide id="22" pos="4604">
          <p15:clr>
            <a:srgbClr val="C35EA4"/>
          </p15:clr>
        </p15:guide>
        <p15:guide id="23" pos="3810">
          <p15:clr>
            <a:srgbClr val="FBAE40"/>
          </p15:clr>
        </p15:guide>
        <p15:guide id="24" pos="3674">
          <p15:clr>
            <a:srgbClr val="FBAE40"/>
          </p15:clr>
        </p15:guide>
        <p15:guide id="25" pos="2018">
          <p15:clr>
            <a:srgbClr val="C35EA4"/>
          </p15:clr>
        </p15:guide>
        <p15:guide id="26" pos="2086">
          <p15:clr>
            <a:srgbClr val="FBAE40"/>
          </p15:clr>
        </p15:guide>
        <p15:guide id="27" pos="1950">
          <p15:clr>
            <a:srgbClr val="FBAE40"/>
          </p15:clr>
        </p15:guide>
        <p15:guide id="28" pos="1156">
          <p15:clr>
            <a:srgbClr val="C35EA4"/>
          </p15:clr>
        </p15:guide>
        <p15:guide id="29" pos="1088">
          <p15:clr>
            <a:srgbClr val="FBAE40"/>
          </p15:clr>
        </p15:guide>
        <p15:guide id="30" pos="363">
          <p15:clr>
            <a:srgbClr val="FDE53C"/>
          </p15:clr>
        </p15:guide>
        <p15:guide id="31" orient="horz" pos="2455">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brázek - celá strana, bílé logo">
    <p:spTree>
      <p:nvGrpSpPr>
        <p:cNvPr id="1" name=""/>
        <p:cNvGrpSpPr/>
        <p:nvPr/>
      </p:nvGrpSpPr>
      <p:grpSpPr>
        <a:xfrm>
          <a:off x="0" y="0"/>
          <a:ext cx="0" cy="0"/>
          <a:chOff x="0" y="0"/>
          <a:chExt cx="0" cy="0"/>
        </a:xfrm>
      </p:grpSpPr>
      <p:sp>
        <p:nvSpPr>
          <p:cNvPr id="4" name="Zástupný symbol obrázku">
            <a:extLst>
              <a:ext uri="{FF2B5EF4-FFF2-40B4-BE49-F238E27FC236}">
                <a16:creationId xmlns:a16="http://schemas.microsoft.com/office/drawing/2014/main" id="{5D7E9474-04A3-D45D-4D29-DC2B2C1A15B4}"/>
              </a:ext>
            </a:extLst>
          </p:cNvPr>
          <p:cNvSpPr>
            <a:spLocks noGrp="1"/>
          </p:cNvSpPr>
          <p:nvPr>
            <p:ph type="pic" sz="quarter" idx="14" hasCustomPrompt="1"/>
          </p:nvPr>
        </p:nvSpPr>
        <p:spPr>
          <a:xfrm>
            <a:off x="0" y="0"/>
            <a:ext cx="9144000" cy="6858000"/>
          </a:xfrm>
          <a:prstGeom prst="rect">
            <a:avLst/>
          </a:prstGeom>
        </p:spPr>
        <p:txBody>
          <a:bodyPr/>
          <a:lstStyle>
            <a:lvl1pPr marL="0" indent="0">
              <a:buNone/>
              <a:defRPr/>
            </a:lvl1pPr>
          </a:lstStyle>
          <a:p>
            <a:r>
              <a:rPr lang="cs-CZ" dirty="0"/>
              <a:t>Obrázek</a:t>
            </a:r>
          </a:p>
        </p:txBody>
      </p:sp>
      <p:sp>
        <p:nvSpPr>
          <p:cNvPr id="11" name="Zástupný symbol pro číslo snímku">
            <a:extLst>
              <a:ext uri="{FF2B5EF4-FFF2-40B4-BE49-F238E27FC236}">
                <a16:creationId xmlns:a16="http://schemas.microsoft.com/office/drawing/2014/main" id="{8BC4E4BC-C61A-F736-AAC2-ED4A67CF3E85}"/>
              </a:ext>
            </a:extLst>
          </p:cNvPr>
          <p:cNvSpPr>
            <a:spLocks noGrp="1"/>
          </p:cNvSpPr>
          <p:nvPr>
            <p:ph type="sldNum" sz="quarter" idx="13"/>
          </p:nvPr>
        </p:nvSpPr>
        <p:spPr>
          <a:xfrm>
            <a:off x="6513607" y="6356350"/>
            <a:ext cx="2057400" cy="365125"/>
          </a:xfrm>
        </p:spPr>
        <p:txBody>
          <a:bodyPr/>
          <a:lstStyle>
            <a:lvl1pPr>
              <a:defRPr>
                <a:solidFill>
                  <a:schemeClr val="tx2"/>
                </a:solidFill>
              </a:defRPr>
            </a:lvl1pPr>
          </a:lstStyle>
          <a:p>
            <a:fld id="{E4645AEE-F697-459C-A803-FD4DBA443484}" type="slidenum">
              <a:rPr lang="cs-CZ" smtClean="0"/>
              <a:pPr/>
              <a:t>‹#›</a:t>
            </a:fld>
            <a:endParaRPr lang="cs-CZ"/>
          </a:p>
        </p:txBody>
      </p:sp>
      <p:sp>
        <p:nvSpPr>
          <p:cNvPr id="9" name="Logo zápatí">
            <a:extLst>
              <a:ext uri="{FF2B5EF4-FFF2-40B4-BE49-F238E27FC236}">
                <a16:creationId xmlns:a16="http://schemas.microsoft.com/office/drawing/2014/main" id="{C1C8E0DC-E6F6-078F-8CE5-97421C2402DF}"/>
              </a:ext>
            </a:extLst>
          </p:cNvPr>
          <p:cNvSpPr>
            <a:spLocks noGrp="1"/>
          </p:cNvSpPr>
          <p:nvPr>
            <p:ph type="ftr" sz="quarter" idx="12"/>
          </p:nvPr>
        </p:nvSpPr>
        <p:spPr>
          <a:xfrm>
            <a:off x="463723" y="6044083"/>
            <a:ext cx="2470124" cy="894439"/>
          </a:xfrm>
          <a:blipFill>
            <a:blip>
              <a:extLst>
                <a:ext uri="{96DAC541-7B7A-43D3-8B79-37D633B846F1}">
                  <asvg:svgBlip xmlns:asvg="http://schemas.microsoft.com/office/drawing/2016/SVG/main" r:embed="rId2"/>
                </a:ext>
              </a:extLst>
            </a:blip>
            <a:stretch>
              <a:fillRect/>
            </a:stretch>
          </a:blipFill>
        </p:spPr>
        <p:txBody>
          <a:bodyPr/>
          <a:lstStyle>
            <a:lvl1pPr>
              <a:defRPr>
                <a:solidFill>
                  <a:schemeClr val="tx2"/>
                </a:solidFill>
              </a:defRPr>
            </a:lvl1pPr>
          </a:lstStyle>
          <a:p>
            <a:endParaRPr lang="cs-CZ" dirty="0"/>
          </a:p>
        </p:txBody>
      </p:sp>
      <p:sp>
        <p:nvSpPr>
          <p:cNvPr id="30" name="Podnadpis">
            <a:extLst>
              <a:ext uri="{FF2B5EF4-FFF2-40B4-BE49-F238E27FC236}">
                <a16:creationId xmlns:a16="http://schemas.microsoft.com/office/drawing/2014/main" id="{E807271A-9326-F9EA-69E9-D321EAD87510}"/>
              </a:ext>
            </a:extLst>
          </p:cNvPr>
          <p:cNvSpPr>
            <a:spLocks noGrp="1"/>
          </p:cNvSpPr>
          <p:nvPr>
            <p:ph type="body" sz="quarter" idx="11" hasCustomPrompt="1"/>
          </p:nvPr>
        </p:nvSpPr>
        <p:spPr>
          <a:xfrm>
            <a:off x="576263" y="823125"/>
            <a:ext cx="7991475" cy="239773"/>
          </a:xfrm>
          <a:prstGeom prst="rect">
            <a:avLst/>
          </a:prstGeom>
        </p:spPr>
        <p:txBody>
          <a:bodyPr lIns="0" tIns="0" rIns="0" bIns="0"/>
          <a:lstStyle>
            <a:lvl1pPr marL="0" indent="0">
              <a:buNone/>
              <a:defRPr sz="1800">
                <a:solidFill>
                  <a:schemeClr val="tx2"/>
                </a:solidFill>
              </a:defRPr>
            </a:lvl1pPr>
          </a:lstStyle>
          <a:p>
            <a:pPr lvl="0"/>
            <a:r>
              <a:rPr lang="cs-CZ" dirty="0"/>
              <a:t>Podnadpis</a:t>
            </a:r>
          </a:p>
        </p:txBody>
      </p:sp>
      <p:sp>
        <p:nvSpPr>
          <p:cNvPr id="28" name="Nadpis">
            <a:extLst>
              <a:ext uri="{FF2B5EF4-FFF2-40B4-BE49-F238E27FC236}">
                <a16:creationId xmlns:a16="http://schemas.microsoft.com/office/drawing/2014/main" id="{4671BC95-2A50-54ED-BD3E-36DDB913D225}"/>
              </a:ext>
            </a:extLst>
          </p:cNvPr>
          <p:cNvSpPr>
            <a:spLocks noGrp="1"/>
          </p:cNvSpPr>
          <p:nvPr>
            <p:ph type="body" sz="quarter" idx="10" hasCustomPrompt="1"/>
          </p:nvPr>
        </p:nvSpPr>
        <p:spPr>
          <a:xfrm>
            <a:off x="576262" y="426474"/>
            <a:ext cx="7991476" cy="369171"/>
          </a:xfrm>
          <a:prstGeom prst="rect">
            <a:avLst/>
          </a:prstGeom>
        </p:spPr>
        <p:txBody>
          <a:bodyPr lIns="0" tIns="0" rIns="0" bIns="0">
            <a:normAutofit/>
          </a:bodyPr>
          <a:lstStyle>
            <a:lvl1pPr marL="0" indent="0">
              <a:buNone/>
              <a:defRPr sz="2800">
                <a:latin typeface="Nunito Sans SemiBold" panose="00000700000000000000" pitchFamily="2" charset="0"/>
              </a:defRPr>
            </a:lvl1pPr>
          </a:lstStyle>
          <a:p>
            <a:pPr lvl="0"/>
            <a:r>
              <a:rPr lang="cs-CZ" dirty="0"/>
              <a:t>Celostránkový obrázek s nadpisem</a:t>
            </a:r>
          </a:p>
        </p:txBody>
      </p:sp>
    </p:spTree>
    <p:extLst>
      <p:ext uri="{BB962C8B-B14F-4D97-AF65-F5344CB8AC3E}">
        <p14:creationId xmlns:p14="http://schemas.microsoft.com/office/powerpoint/2010/main" val="821504011"/>
      </p:ext>
    </p:extLst>
  </p:cSld>
  <p:clrMapOvr>
    <a:masterClrMapping/>
  </p:clrMapOvr>
  <p:extLst>
    <p:ext uri="{DCECCB84-F9BA-43D5-87BE-67443E8EF086}">
      <p15:sldGuideLst xmlns:p15="http://schemas.microsoft.com/office/powerpoint/2012/main">
        <p15:guide id="1" orient="horz" pos="2387">
          <p15:clr>
            <a:srgbClr val="9FCC3B"/>
          </p15:clr>
        </p15:guide>
        <p15:guide id="2" pos="2880">
          <p15:clr>
            <a:srgbClr val="9FCC3B"/>
          </p15:clr>
        </p15:guide>
        <p15:guide id="4" pos="5397">
          <p15:clr>
            <a:srgbClr val="FDE53C"/>
          </p15:clr>
        </p15:guide>
        <p15:guide id="5" orient="horz" pos="845">
          <p15:clr>
            <a:srgbClr val="FBAE40"/>
          </p15:clr>
        </p15:guide>
        <p15:guide id="6" orient="horz" pos="3929">
          <p15:clr>
            <a:srgbClr val="FDE53C"/>
          </p15:clr>
        </p15:guide>
        <p15:guide id="10" pos="2948">
          <p15:clr>
            <a:srgbClr val="FBAE40"/>
          </p15:clr>
        </p15:guide>
        <p15:guide id="12" pos="2812">
          <p15:clr>
            <a:srgbClr val="FBAE40"/>
          </p15:clr>
        </p15:guide>
        <p15:guide id="14" pos="4536">
          <p15:clr>
            <a:srgbClr val="FBAE40"/>
          </p15:clr>
        </p15:guide>
        <p15:guide id="15" pos="4672">
          <p15:clr>
            <a:srgbClr val="FBAE40"/>
          </p15:clr>
        </p15:guide>
        <p15:guide id="16" pos="1224">
          <p15:clr>
            <a:srgbClr val="FBAE40"/>
          </p15:clr>
        </p15:guide>
        <p15:guide id="18" orient="horz" pos="777">
          <p15:clr>
            <a:srgbClr val="FBAE40"/>
          </p15:clr>
        </p15:guide>
        <p15:guide id="19" orient="horz" pos="2319">
          <p15:clr>
            <a:srgbClr val="FBAE40"/>
          </p15:clr>
        </p15:guide>
        <p15:guide id="20" orient="horz" pos="255">
          <p15:clr>
            <a:srgbClr val="FDE53C"/>
          </p15:clr>
        </p15:guide>
        <p15:guide id="21" pos="3742">
          <p15:clr>
            <a:srgbClr val="C35EA4"/>
          </p15:clr>
        </p15:guide>
        <p15:guide id="22" pos="4604">
          <p15:clr>
            <a:srgbClr val="C35EA4"/>
          </p15:clr>
        </p15:guide>
        <p15:guide id="23" pos="3810">
          <p15:clr>
            <a:srgbClr val="FBAE40"/>
          </p15:clr>
        </p15:guide>
        <p15:guide id="24" pos="3674">
          <p15:clr>
            <a:srgbClr val="FBAE40"/>
          </p15:clr>
        </p15:guide>
        <p15:guide id="25" pos="2018">
          <p15:clr>
            <a:srgbClr val="C35EA4"/>
          </p15:clr>
        </p15:guide>
        <p15:guide id="26" pos="2086">
          <p15:clr>
            <a:srgbClr val="FBAE40"/>
          </p15:clr>
        </p15:guide>
        <p15:guide id="27" pos="1950">
          <p15:clr>
            <a:srgbClr val="FBAE40"/>
          </p15:clr>
        </p15:guide>
        <p15:guide id="28" pos="1156">
          <p15:clr>
            <a:srgbClr val="C35EA4"/>
          </p15:clr>
        </p15:guide>
        <p15:guide id="29" pos="1088">
          <p15:clr>
            <a:srgbClr val="FBAE40"/>
          </p15:clr>
        </p15:guide>
        <p15:guide id="30" pos="363">
          <p15:clr>
            <a:srgbClr val="FDE53C"/>
          </p15:clr>
        </p15:guide>
        <p15:guide id="31" orient="horz" pos="2455">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brázek - celá strana, černé logo">
    <p:bg>
      <p:bgPr>
        <a:solidFill>
          <a:srgbClr val="F9F9F9"/>
        </a:solidFill>
        <a:effectLst/>
      </p:bgPr>
    </p:bg>
    <p:spTree>
      <p:nvGrpSpPr>
        <p:cNvPr id="1" name=""/>
        <p:cNvGrpSpPr/>
        <p:nvPr/>
      </p:nvGrpSpPr>
      <p:grpSpPr>
        <a:xfrm>
          <a:off x="0" y="0"/>
          <a:ext cx="0" cy="0"/>
          <a:chOff x="0" y="0"/>
          <a:chExt cx="0" cy="0"/>
        </a:xfrm>
      </p:grpSpPr>
      <p:sp>
        <p:nvSpPr>
          <p:cNvPr id="4" name="Zástupný symbol obrázku">
            <a:extLst>
              <a:ext uri="{FF2B5EF4-FFF2-40B4-BE49-F238E27FC236}">
                <a16:creationId xmlns:a16="http://schemas.microsoft.com/office/drawing/2014/main" id="{5D7E9474-04A3-D45D-4D29-DC2B2C1A15B4}"/>
              </a:ext>
            </a:extLst>
          </p:cNvPr>
          <p:cNvSpPr>
            <a:spLocks noGrp="1"/>
          </p:cNvSpPr>
          <p:nvPr>
            <p:ph type="pic" sz="quarter" idx="14" hasCustomPrompt="1"/>
          </p:nvPr>
        </p:nvSpPr>
        <p:spPr>
          <a:xfrm>
            <a:off x="0" y="0"/>
            <a:ext cx="9144000" cy="6858000"/>
          </a:xfrm>
          <a:prstGeom prst="rect">
            <a:avLst/>
          </a:prstGeom>
        </p:spPr>
        <p:txBody>
          <a:bodyPr/>
          <a:lstStyle>
            <a:lvl1pPr marL="0" indent="0">
              <a:buNone/>
              <a:defRPr/>
            </a:lvl1pPr>
          </a:lstStyle>
          <a:p>
            <a:r>
              <a:rPr lang="cs-CZ" dirty="0"/>
              <a:t>Obrázek</a:t>
            </a:r>
          </a:p>
        </p:txBody>
      </p:sp>
      <p:sp>
        <p:nvSpPr>
          <p:cNvPr id="11" name="Zástupný symbol pro číslo snímku">
            <a:extLst>
              <a:ext uri="{FF2B5EF4-FFF2-40B4-BE49-F238E27FC236}">
                <a16:creationId xmlns:a16="http://schemas.microsoft.com/office/drawing/2014/main" id="{8BC4E4BC-C61A-F736-AAC2-ED4A67CF3E85}"/>
              </a:ext>
            </a:extLst>
          </p:cNvPr>
          <p:cNvSpPr>
            <a:spLocks noGrp="1"/>
          </p:cNvSpPr>
          <p:nvPr>
            <p:ph type="sldNum" sz="quarter" idx="13"/>
          </p:nvPr>
        </p:nvSpPr>
        <p:spPr>
          <a:xfrm>
            <a:off x="6513607" y="6356350"/>
            <a:ext cx="2057400" cy="365125"/>
          </a:xfrm>
        </p:spPr>
        <p:txBody>
          <a:bodyPr/>
          <a:lstStyle>
            <a:lvl1pPr>
              <a:defRPr>
                <a:solidFill>
                  <a:schemeClr val="tx2"/>
                </a:solidFill>
              </a:defRPr>
            </a:lvl1pPr>
          </a:lstStyle>
          <a:p>
            <a:fld id="{E4645AEE-F697-459C-A803-FD4DBA443484}" type="slidenum">
              <a:rPr lang="cs-CZ" smtClean="0"/>
              <a:pPr/>
              <a:t>‹#›</a:t>
            </a:fld>
            <a:endParaRPr lang="cs-CZ"/>
          </a:p>
        </p:txBody>
      </p:sp>
      <p:sp>
        <p:nvSpPr>
          <p:cNvPr id="9" name="Logo zápatí">
            <a:extLst>
              <a:ext uri="{FF2B5EF4-FFF2-40B4-BE49-F238E27FC236}">
                <a16:creationId xmlns:a16="http://schemas.microsoft.com/office/drawing/2014/main" id="{C1C8E0DC-E6F6-078F-8CE5-97421C2402DF}"/>
              </a:ext>
            </a:extLst>
          </p:cNvPr>
          <p:cNvSpPr>
            <a:spLocks noGrp="1"/>
          </p:cNvSpPr>
          <p:nvPr>
            <p:ph type="ftr" sz="quarter" idx="12"/>
          </p:nvPr>
        </p:nvSpPr>
        <p:spPr>
          <a:xfrm>
            <a:off x="463723" y="6044083"/>
            <a:ext cx="2470124" cy="894439"/>
          </a:xfrm>
          <a:blipFill>
            <a:blip>
              <a:extLst>
                <a:ext uri="{96DAC541-7B7A-43D3-8B79-37D633B846F1}">
                  <asvg:svgBlip xmlns:asvg="http://schemas.microsoft.com/office/drawing/2016/SVG/main" r:embed="rId2"/>
                </a:ext>
              </a:extLst>
            </a:blip>
            <a:stretch>
              <a:fillRect/>
            </a:stretch>
          </a:blipFill>
        </p:spPr>
        <p:txBody>
          <a:bodyPr/>
          <a:lstStyle>
            <a:lvl1pPr>
              <a:defRPr>
                <a:solidFill>
                  <a:schemeClr val="tx2"/>
                </a:solidFill>
              </a:defRPr>
            </a:lvl1pPr>
          </a:lstStyle>
          <a:p>
            <a:endParaRPr lang="cs-CZ" dirty="0"/>
          </a:p>
        </p:txBody>
      </p:sp>
      <p:sp>
        <p:nvSpPr>
          <p:cNvPr id="30" name="Podnadpis">
            <a:extLst>
              <a:ext uri="{FF2B5EF4-FFF2-40B4-BE49-F238E27FC236}">
                <a16:creationId xmlns:a16="http://schemas.microsoft.com/office/drawing/2014/main" id="{E807271A-9326-F9EA-69E9-D321EAD87510}"/>
              </a:ext>
            </a:extLst>
          </p:cNvPr>
          <p:cNvSpPr>
            <a:spLocks noGrp="1"/>
          </p:cNvSpPr>
          <p:nvPr>
            <p:ph type="body" sz="quarter" idx="11" hasCustomPrompt="1"/>
          </p:nvPr>
        </p:nvSpPr>
        <p:spPr>
          <a:xfrm>
            <a:off x="576263" y="823125"/>
            <a:ext cx="7991475" cy="239773"/>
          </a:xfrm>
          <a:prstGeom prst="rect">
            <a:avLst/>
          </a:prstGeom>
        </p:spPr>
        <p:txBody>
          <a:bodyPr lIns="0" tIns="0" rIns="0" bIns="0"/>
          <a:lstStyle>
            <a:lvl1pPr marL="0" indent="0">
              <a:buNone/>
              <a:defRPr sz="1800">
                <a:solidFill>
                  <a:schemeClr val="tx2"/>
                </a:solidFill>
              </a:defRPr>
            </a:lvl1pPr>
          </a:lstStyle>
          <a:p>
            <a:pPr lvl="0"/>
            <a:r>
              <a:rPr lang="cs-CZ" dirty="0"/>
              <a:t>Podnadpis</a:t>
            </a:r>
          </a:p>
        </p:txBody>
      </p:sp>
      <p:sp>
        <p:nvSpPr>
          <p:cNvPr id="28" name="Nadpis">
            <a:extLst>
              <a:ext uri="{FF2B5EF4-FFF2-40B4-BE49-F238E27FC236}">
                <a16:creationId xmlns:a16="http://schemas.microsoft.com/office/drawing/2014/main" id="{4671BC95-2A50-54ED-BD3E-36DDB913D225}"/>
              </a:ext>
            </a:extLst>
          </p:cNvPr>
          <p:cNvSpPr>
            <a:spLocks noGrp="1"/>
          </p:cNvSpPr>
          <p:nvPr>
            <p:ph type="body" sz="quarter" idx="10" hasCustomPrompt="1"/>
          </p:nvPr>
        </p:nvSpPr>
        <p:spPr>
          <a:xfrm>
            <a:off x="576262" y="426474"/>
            <a:ext cx="7991476" cy="369171"/>
          </a:xfrm>
          <a:prstGeom prst="rect">
            <a:avLst/>
          </a:prstGeom>
        </p:spPr>
        <p:txBody>
          <a:bodyPr lIns="0" tIns="0" rIns="0" bIns="0">
            <a:normAutofit/>
          </a:bodyPr>
          <a:lstStyle>
            <a:lvl1pPr marL="0" indent="0">
              <a:buNone/>
              <a:defRPr sz="2800">
                <a:latin typeface="Nunito Sans SemiBold" panose="00000700000000000000" pitchFamily="2" charset="0"/>
              </a:defRPr>
            </a:lvl1pPr>
          </a:lstStyle>
          <a:p>
            <a:pPr lvl="0"/>
            <a:r>
              <a:rPr lang="cs-CZ" dirty="0"/>
              <a:t>Celostránkový obrázek s nadpisem</a:t>
            </a:r>
          </a:p>
        </p:txBody>
      </p:sp>
    </p:spTree>
    <p:extLst>
      <p:ext uri="{BB962C8B-B14F-4D97-AF65-F5344CB8AC3E}">
        <p14:creationId xmlns:p14="http://schemas.microsoft.com/office/powerpoint/2010/main" val="3311883715"/>
      </p:ext>
    </p:extLst>
  </p:cSld>
  <p:clrMapOvr>
    <a:masterClrMapping/>
  </p:clrMapOvr>
  <p:extLst>
    <p:ext uri="{DCECCB84-F9BA-43D5-87BE-67443E8EF086}">
      <p15:sldGuideLst xmlns:p15="http://schemas.microsoft.com/office/powerpoint/2012/main">
        <p15:guide id="1" orient="horz" pos="2387">
          <p15:clr>
            <a:srgbClr val="9FCC3B"/>
          </p15:clr>
        </p15:guide>
        <p15:guide id="2" pos="2880">
          <p15:clr>
            <a:srgbClr val="9FCC3B"/>
          </p15:clr>
        </p15:guide>
        <p15:guide id="4" pos="5397">
          <p15:clr>
            <a:srgbClr val="FDE53C"/>
          </p15:clr>
        </p15:guide>
        <p15:guide id="5" orient="horz" pos="845">
          <p15:clr>
            <a:srgbClr val="FBAE40"/>
          </p15:clr>
        </p15:guide>
        <p15:guide id="6" orient="horz" pos="3929">
          <p15:clr>
            <a:srgbClr val="FDE53C"/>
          </p15:clr>
        </p15:guide>
        <p15:guide id="10" pos="2948">
          <p15:clr>
            <a:srgbClr val="FBAE40"/>
          </p15:clr>
        </p15:guide>
        <p15:guide id="12" pos="2812">
          <p15:clr>
            <a:srgbClr val="FBAE40"/>
          </p15:clr>
        </p15:guide>
        <p15:guide id="14" pos="4536">
          <p15:clr>
            <a:srgbClr val="FBAE40"/>
          </p15:clr>
        </p15:guide>
        <p15:guide id="15" pos="4672">
          <p15:clr>
            <a:srgbClr val="FBAE40"/>
          </p15:clr>
        </p15:guide>
        <p15:guide id="16" pos="1224">
          <p15:clr>
            <a:srgbClr val="FBAE40"/>
          </p15:clr>
        </p15:guide>
        <p15:guide id="18" orient="horz" pos="777">
          <p15:clr>
            <a:srgbClr val="FBAE40"/>
          </p15:clr>
        </p15:guide>
        <p15:guide id="19" orient="horz" pos="2319">
          <p15:clr>
            <a:srgbClr val="FBAE40"/>
          </p15:clr>
        </p15:guide>
        <p15:guide id="20" orient="horz" pos="255">
          <p15:clr>
            <a:srgbClr val="FDE53C"/>
          </p15:clr>
        </p15:guide>
        <p15:guide id="21" pos="3742">
          <p15:clr>
            <a:srgbClr val="C35EA4"/>
          </p15:clr>
        </p15:guide>
        <p15:guide id="22" pos="4604">
          <p15:clr>
            <a:srgbClr val="C35EA4"/>
          </p15:clr>
        </p15:guide>
        <p15:guide id="23" pos="3810">
          <p15:clr>
            <a:srgbClr val="FBAE40"/>
          </p15:clr>
        </p15:guide>
        <p15:guide id="24" pos="3674">
          <p15:clr>
            <a:srgbClr val="FBAE40"/>
          </p15:clr>
        </p15:guide>
        <p15:guide id="25" pos="2018">
          <p15:clr>
            <a:srgbClr val="C35EA4"/>
          </p15:clr>
        </p15:guide>
        <p15:guide id="26" pos="2086">
          <p15:clr>
            <a:srgbClr val="FBAE40"/>
          </p15:clr>
        </p15:guide>
        <p15:guide id="27" pos="1950">
          <p15:clr>
            <a:srgbClr val="FBAE40"/>
          </p15:clr>
        </p15:guide>
        <p15:guide id="28" pos="1156">
          <p15:clr>
            <a:srgbClr val="C35EA4"/>
          </p15:clr>
        </p15:guide>
        <p15:guide id="29" pos="1088">
          <p15:clr>
            <a:srgbClr val="FBAE40"/>
          </p15:clr>
        </p15:guide>
        <p15:guide id="30" pos="363">
          <p15:clr>
            <a:srgbClr val="FDE53C"/>
          </p15:clr>
        </p15:guide>
        <p15:guide id="31" orient="horz" pos="2455">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brázek - 1 sloupec+obrázek">
    <p:spTree>
      <p:nvGrpSpPr>
        <p:cNvPr id="1" name=""/>
        <p:cNvGrpSpPr/>
        <p:nvPr/>
      </p:nvGrpSpPr>
      <p:grpSpPr>
        <a:xfrm>
          <a:off x="0" y="0"/>
          <a:ext cx="0" cy="0"/>
          <a:chOff x="0" y="0"/>
          <a:chExt cx="0" cy="0"/>
        </a:xfrm>
      </p:grpSpPr>
      <p:sp>
        <p:nvSpPr>
          <p:cNvPr id="4" name="Zástupný symbol obrázku">
            <a:extLst>
              <a:ext uri="{FF2B5EF4-FFF2-40B4-BE49-F238E27FC236}">
                <a16:creationId xmlns:a16="http://schemas.microsoft.com/office/drawing/2014/main" id="{C7F32E6D-08AB-FF05-3D80-122F290FDEEC}"/>
              </a:ext>
            </a:extLst>
          </p:cNvPr>
          <p:cNvSpPr>
            <a:spLocks noGrp="1"/>
          </p:cNvSpPr>
          <p:nvPr>
            <p:ph type="pic" sz="quarter" idx="13"/>
          </p:nvPr>
        </p:nvSpPr>
        <p:spPr>
          <a:xfrm>
            <a:off x="4572000" y="0"/>
            <a:ext cx="4572000" cy="6858000"/>
          </a:xfrm>
          <a:prstGeom prst="rect">
            <a:avLst/>
          </a:prstGeom>
        </p:spPr>
        <p:txBody>
          <a:bodyPr/>
          <a:lstStyle>
            <a:lvl1pPr marL="0" indent="0">
              <a:buNone/>
              <a:defRPr/>
            </a:lvl1pPr>
          </a:lstStyle>
          <a:p>
            <a:r>
              <a:rPr lang="cs-CZ"/>
              <a:t>Kliknutím na ikonu přidáte obrázek.</a:t>
            </a:r>
          </a:p>
        </p:txBody>
      </p:sp>
      <p:cxnSp>
        <p:nvCxnSpPr>
          <p:cNvPr id="7" name="Linka">
            <a:extLst>
              <a:ext uri="{FF2B5EF4-FFF2-40B4-BE49-F238E27FC236}">
                <a16:creationId xmlns:a16="http://schemas.microsoft.com/office/drawing/2014/main" id="{6DD88A00-996C-8973-76B5-1B31500BB3E0}"/>
              </a:ext>
            </a:extLst>
          </p:cNvPr>
          <p:cNvCxnSpPr>
            <a:cxnSpLocks/>
          </p:cNvCxnSpPr>
          <p:nvPr userDrawn="1"/>
        </p:nvCxnSpPr>
        <p:spPr>
          <a:xfrm>
            <a:off x="1332973" y="6516000"/>
            <a:ext cx="1594678" cy="1244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5" name="Logomark RILSA" descr="rilsa, výzkumný ústav práce a sociálních věcí">
            <a:extLst>
              <a:ext uri="{FF2B5EF4-FFF2-40B4-BE49-F238E27FC236}">
                <a16:creationId xmlns:a16="http://schemas.microsoft.com/office/drawing/2014/main" id="{18C0EBD4-F4FF-7854-5F1C-6F4A21C8ABA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5590" y="6047098"/>
            <a:ext cx="883409" cy="882139"/>
          </a:xfrm>
          <a:prstGeom prst="rect">
            <a:avLst/>
          </a:prstGeom>
        </p:spPr>
      </p:pic>
      <p:sp>
        <p:nvSpPr>
          <p:cNvPr id="2" name="Zástupný symbol pro zápatí">
            <a:extLst>
              <a:ext uri="{FF2B5EF4-FFF2-40B4-BE49-F238E27FC236}">
                <a16:creationId xmlns:a16="http://schemas.microsoft.com/office/drawing/2014/main" id="{F3E4D909-D4FC-2FC7-4588-DB9FA05E82D2}"/>
              </a:ext>
            </a:extLst>
          </p:cNvPr>
          <p:cNvSpPr>
            <a:spLocks noGrp="1"/>
          </p:cNvSpPr>
          <p:nvPr>
            <p:ph type="ftr" sz="quarter" idx="14"/>
          </p:nvPr>
        </p:nvSpPr>
        <p:spPr>
          <a:xfrm>
            <a:off x="3028950" y="6356350"/>
            <a:ext cx="3086100" cy="365125"/>
          </a:xfrm>
        </p:spPr>
        <p:txBody>
          <a:bodyPr/>
          <a:lstStyle>
            <a:lvl1pPr>
              <a:defRPr>
                <a:solidFill>
                  <a:schemeClr val="tx2"/>
                </a:solidFill>
              </a:defRPr>
            </a:lvl1pPr>
          </a:lstStyle>
          <a:p>
            <a:endParaRPr lang="cs-CZ" dirty="0"/>
          </a:p>
        </p:txBody>
      </p:sp>
      <p:sp>
        <p:nvSpPr>
          <p:cNvPr id="6" name="Zástupný symbol pro číslo snímku">
            <a:extLst>
              <a:ext uri="{FF2B5EF4-FFF2-40B4-BE49-F238E27FC236}">
                <a16:creationId xmlns:a16="http://schemas.microsoft.com/office/drawing/2014/main" id="{9AF77C70-38C2-6DE3-71BA-C184E24A2076}"/>
              </a:ext>
            </a:extLst>
          </p:cNvPr>
          <p:cNvSpPr>
            <a:spLocks noGrp="1"/>
          </p:cNvSpPr>
          <p:nvPr>
            <p:ph type="sldNum" sz="quarter" idx="15"/>
          </p:nvPr>
        </p:nvSpPr>
        <p:spPr>
          <a:xfrm>
            <a:off x="6513607" y="6356350"/>
            <a:ext cx="2057400" cy="365125"/>
          </a:xfrm>
        </p:spPr>
        <p:txBody>
          <a:bodyPr/>
          <a:lstStyle>
            <a:lvl1pPr>
              <a:defRPr>
                <a:solidFill>
                  <a:schemeClr val="tx2"/>
                </a:solidFill>
              </a:defRPr>
            </a:lvl1pPr>
          </a:lstStyle>
          <a:p>
            <a:fld id="{E4645AEE-F697-459C-A803-FD4DBA443484}" type="slidenum">
              <a:rPr lang="cs-CZ" smtClean="0"/>
              <a:pPr/>
              <a:t>‹#›</a:t>
            </a:fld>
            <a:endParaRPr lang="cs-CZ"/>
          </a:p>
        </p:txBody>
      </p:sp>
      <p:sp>
        <p:nvSpPr>
          <p:cNvPr id="3" name="Zástupný obsah">
            <a:extLst>
              <a:ext uri="{FF2B5EF4-FFF2-40B4-BE49-F238E27FC236}">
                <a16:creationId xmlns:a16="http://schemas.microsoft.com/office/drawing/2014/main" id="{FE54D9B4-F806-EF92-7893-24EF063F4129}"/>
              </a:ext>
            </a:extLst>
          </p:cNvPr>
          <p:cNvSpPr>
            <a:spLocks noGrp="1"/>
          </p:cNvSpPr>
          <p:nvPr>
            <p:ph sz="quarter" idx="12"/>
          </p:nvPr>
        </p:nvSpPr>
        <p:spPr>
          <a:xfrm>
            <a:off x="576263" y="1341438"/>
            <a:ext cx="3887787" cy="4895850"/>
          </a:xfrm>
          <a:prstGeom prst="rect">
            <a:avLst/>
          </a:prstGeom>
        </p:spPr>
        <p:txBody>
          <a:bodyPr/>
          <a:lstStyle>
            <a:lvl1pPr>
              <a:buClr>
                <a:srgbClr val="F0CA81"/>
              </a:buClr>
              <a:defRPr lang="cs-CZ" dirty="0"/>
            </a:lvl1pPr>
            <a:lvl2pPr>
              <a:buClr>
                <a:srgbClr val="F0CA81"/>
              </a:buClr>
              <a:defRPr lang="cs-CZ" dirty="0"/>
            </a:lvl2pPr>
            <a:lvl3pPr>
              <a:buClr>
                <a:srgbClr val="F0CA81"/>
              </a:buClr>
              <a:defRPr lang="cs-CZ" dirty="0"/>
            </a:lvl3pPr>
            <a:lvl4pPr>
              <a:buClr>
                <a:srgbClr val="F0CA81"/>
              </a:buClr>
              <a:defRPr lang="cs-CZ" dirty="0"/>
            </a:lvl4pPr>
            <a:lvl5pPr>
              <a:buClr>
                <a:srgbClr val="F0CA81"/>
              </a:buClr>
              <a:defRPr lang="cs-CZ" dirty="0"/>
            </a:lvl5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30" name="Podnadpis">
            <a:extLst>
              <a:ext uri="{FF2B5EF4-FFF2-40B4-BE49-F238E27FC236}">
                <a16:creationId xmlns:a16="http://schemas.microsoft.com/office/drawing/2014/main" id="{E807271A-9326-F9EA-69E9-D321EAD87510}"/>
              </a:ext>
            </a:extLst>
          </p:cNvPr>
          <p:cNvSpPr>
            <a:spLocks noGrp="1"/>
          </p:cNvSpPr>
          <p:nvPr>
            <p:ph type="body" sz="quarter" idx="11" hasCustomPrompt="1"/>
          </p:nvPr>
        </p:nvSpPr>
        <p:spPr>
          <a:xfrm>
            <a:off x="576263" y="823125"/>
            <a:ext cx="3887787" cy="239773"/>
          </a:xfrm>
          <a:prstGeom prst="rect">
            <a:avLst/>
          </a:prstGeom>
        </p:spPr>
        <p:txBody>
          <a:bodyPr lIns="0" tIns="0" rIns="0" bIns="0"/>
          <a:lstStyle>
            <a:lvl1pPr marL="0" indent="0">
              <a:buNone/>
              <a:defRPr sz="1800">
                <a:solidFill>
                  <a:schemeClr val="tx2"/>
                </a:solidFill>
              </a:defRPr>
            </a:lvl1pPr>
          </a:lstStyle>
          <a:p>
            <a:pPr lvl="0"/>
            <a:r>
              <a:rPr lang="cs-CZ" dirty="0"/>
              <a:t>Podnadpis</a:t>
            </a:r>
          </a:p>
        </p:txBody>
      </p:sp>
      <p:sp>
        <p:nvSpPr>
          <p:cNvPr id="28" name="Nadpis">
            <a:extLst>
              <a:ext uri="{FF2B5EF4-FFF2-40B4-BE49-F238E27FC236}">
                <a16:creationId xmlns:a16="http://schemas.microsoft.com/office/drawing/2014/main" id="{4671BC95-2A50-54ED-BD3E-36DDB913D225}"/>
              </a:ext>
            </a:extLst>
          </p:cNvPr>
          <p:cNvSpPr>
            <a:spLocks noGrp="1"/>
          </p:cNvSpPr>
          <p:nvPr>
            <p:ph type="body" sz="quarter" idx="10" hasCustomPrompt="1"/>
          </p:nvPr>
        </p:nvSpPr>
        <p:spPr>
          <a:xfrm>
            <a:off x="576262" y="426474"/>
            <a:ext cx="3887787" cy="369171"/>
          </a:xfrm>
          <a:prstGeom prst="rect">
            <a:avLst/>
          </a:prstGeom>
        </p:spPr>
        <p:txBody>
          <a:bodyPr lIns="0" tIns="0" rIns="0" bIns="0">
            <a:normAutofit/>
          </a:bodyPr>
          <a:lstStyle>
            <a:lvl1pPr marL="0" indent="0">
              <a:buNone/>
              <a:defRPr sz="2800">
                <a:latin typeface="Nunito Sans SemiBold" panose="00000700000000000000" pitchFamily="2" charset="0"/>
              </a:defRPr>
            </a:lvl1pPr>
          </a:lstStyle>
          <a:p>
            <a:pPr lvl="0"/>
            <a:r>
              <a:rPr lang="cs-CZ" dirty="0"/>
              <a:t>Nadpis s obrázkem</a:t>
            </a:r>
          </a:p>
        </p:txBody>
      </p:sp>
    </p:spTree>
    <p:extLst>
      <p:ext uri="{BB962C8B-B14F-4D97-AF65-F5344CB8AC3E}">
        <p14:creationId xmlns:p14="http://schemas.microsoft.com/office/powerpoint/2010/main" val="978216942"/>
      </p:ext>
    </p:extLst>
  </p:cSld>
  <p:clrMapOvr>
    <a:masterClrMapping/>
  </p:clrMapOvr>
  <p:extLst>
    <p:ext uri="{DCECCB84-F9BA-43D5-87BE-67443E8EF086}">
      <p15:sldGuideLst xmlns:p15="http://schemas.microsoft.com/office/powerpoint/2012/main">
        <p15:guide id="1" orient="horz" pos="2387">
          <p15:clr>
            <a:srgbClr val="9FCC3B"/>
          </p15:clr>
        </p15:guide>
        <p15:guide id="2" pos="2880">
          <p15:clr>
            <a:srgbClr val="9FCC3B"/>
          </p15:clr>
        </p15:guide>
        <p15:guide id="4" pos="5397">
          <p15:clr>
            <a:srgbClr val="FDE53C"/>
          </p15:clr>
        </p15:guide>
        <p15:guide id="5" orient="horz" pos="845">
          <p15:clr>
            <a:srgbClr val="FBAE40"/>
          </p15:clr>
        </p15:guide>
        <p15:guide id="6" orient="horz" pos="3929">
          <p15:clr>
            <a:srgbClr val="FDE53C"/>
          </p15:clr>
        </p15:guide>
        <p15:guide id="10" pos="2948">
          <p15:clr>
            <a:srgbClr val="FBAE40"/>
          </p15:clr>
        </p15:guide>
        <p15:guide id="12" pos="2812">
          <p15:clr>
            <a:srgbClr val="FBAE40"/>
          </p15:clr>
        </p15:guide>
        <p15:guide id="14" pos="4536">
          <p15:clr>
            <a:srgbClr val="FBAE40"/>
          </p15:clr>
        </p15:guide>
        <p15:guide id="15" pos="4672">
          <p15:clr>
            <a:srgbClr val="FBAE40"/>
          </p15:clr>
        </p15:guide>
        <p15:guide id="16" pos="1224">
          <p15:clr>
            <a:srgbClr val="FBAE40"/>
          </p15:clr>
        </p15:guide>
        <p15:guide id="18" orient="horz" pos="777">
          <p15:clr>
            <a:srgbClr val="FBAE40"/>
          </p15:clr>
        </p15:guide>
        <p15:guide id="19" orient="horz" pos="2319">
          <p15:clr>
            <a:srgbClr val="FBAE40"/>
          </p15:clr>
        </p15:guide>
        <p15:guide id="20" orient="horz" pos="255">
          <p15:clr>
            <a:srgbClr val="FDE53C"/>
          </p15:clr>
        </p15:guide>
        <p15:guide id="21" pos="3742">
          <p15:clr>
            <a:srgbClr val="C35EA4"/>
          </p15:clr>
        </p15:guide>
        <p15:guide id="22" pos="4604">
          <p15:clr>
            <a:srgbClr val="C35EA4"/>
          </p15:clr>
        </p15:guide>
        <p15:guide id="23" pos="3810">
          <p15:clr>
            <a:srgbClr val="FBAE40"/>
          </p15:clr>
        </p15:guide>
        <p15:guide id="24" pos="3674">
          <p15:clr>
            <a:srgbClr val="FBAE40"/>
          </p15:clr>
        </p15:guide>
        <p15:guide id="25" pos="2018">
          <p15:clr>
            <a:srgbClr val="C35EA4"/>
          </p15:clr>
        </p15:guide>
        <p15:guide id="26" pos="2086">
          <p15:clr>
            <a:srgbClr val="FBAE40"/>
          </p15:clr>
        </p15:guide>
        <p15:guide id="27" pos="1950">
          <p15:clr>
            <a:srgbClr val="FBAE40"/>
          </p15:clr>
        </p15:guide>
        <p15:guide id="28" pos="1156">
          <p15:clr>
            <a:srgbClr val="C35EA4"/>
          </p15:clr>
        </p15:guide>
        <p15:guide id="29" pos="1088">
          <p15:clr>
            <a:srgbClr val="FBAE40"/>
          </p15:clr>
        </p15:guide>
        <p15:guide id="30" pos="363">
          <p15:clr>
            <a:srgbClr val="FDE53C"/>
          </p15:clr>
        </p15:guide>
        <p15:guide id="31" orient="horz" pos="2455">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itát">
    <p:bg>
      <p:bgPr>
        <a:solidFill>
          <a:srgbClr val="F9F9F9"/>
        </a:solidFill>
        <a:effectLst/>
      </p:bgPr>
    </p:bg>
    <p:spTree>
      <p:nvGrpSpPr>
        <p:cNvPr id="1" name=""/>
        <p:cNvGrpSpPr/>
        <p:nvPr/>
      </p:nvGrpSpPr>
      <p:grpSpPr>
        <a:xfrm>
          <a:off x="0" y="0"/>
          <a:ext cx="0" cy="0"/>
          <a:chOff x="0" y="0"/>
          <a:chExt cx="0" cy="0"/>
        </a:xfrm>
      </p:grpSpPr>
      <p:sp>
        <p:nvSpPr>
          <p:cNvPr id="6" name="Zástupný symbol pro číslo snímku">
            <a:extLst>
              <a:ext uri="{FF2B5EF4-FFF2-40B4-BE49-F238E27FC236}">
                <a16:creationId xmlns:a16="http://schemas.microsoft.com/office/drawing/2014/main" id="{D554C9F3-62F7-7AB9-3025-433DC7E8FA51}"/>
              </a:ext>
            </a:extLst>
          </p:cNvPr>
          <p:cNvSpPr>
            <a:spLocks noGrp="1"/>
          </p:cNvSpPr>
          <p:nvPr>
            <p:ph type="sldNum" sz="quarter" idx="15"/>
          </p:nvPr>
        </p:nvSpPr>
        <p:spPr>
          <a:xfrm>
            <a:off x="6513607" y="6356350"/>
            <a:ext cx="2057400" cy="365125"/>
          </a:xfrm>
        </p:spPr>
        <p:txBody>
          <a:bodyPr/>
          <a:lstStyle>
            <a:lvl1pPr>
              <a:defRPr>
                <a:solidFill>
                  <a:schemeClr val="tx2"/>
                </a:solidFill>
              </a:defRPr>
            </a:lvl1pPr>
          </a:lstStyle>
          <a:p>
            <a:fld id="{E4645AEE-F697-459C-A803-FD4DBA443484}" type="slidenum">
              <a:rPr lang="cs-CZ" smtClean="0"/>
              <a:pPr/>
              <a:t>‹#›</a:t>
            </a:fld>
            <a:endParaRPr lang="cs-CZ"/>
          </a:p>
        </p:txBody>
      </p:sp>
      <p:sp>
        <p:nvSpPr>
          <p:cNvPr id="5" name="Zástupný symbol pro zápatí">
            <a:extLst>
              <a:ext uri="{FF2B5EF4-FFF2-40B4-BE49-F238E27FC236}">
                <a16:creationId xmlns:a16="http://schemas.microsoft.com/office/drawing/2014/main" id="{DCA612B1-07FE-618A-E8CD-390694546D9E}"/>
              </a:ext>
            </a:extLst>
          </p:cNvPr>
          <p:cNvSpPr>
            <a:spLocks noGrp="1"/>
          </p:cNvSpPr>
          <p:nvPr>
            <p:ph type="ftr" sz="quarter" idx="14"/>
          </p:nvPr>
        </p:nvSpPr>
        <p:spPr/>
        <p:txBody>
          <a:bodyPr/>
          <a:lstStyle>
            <a:lvl1pPr>
              <a:defRPr>
                <a:solidFill>
                  <a:schemeClr val="tx2"/>
                </a:solidFill>
              </a:defRPr>
            </a:lvl1pPr>
          </a:lstStyle>
          <a:p>
            <a:endParaRPr lang="cs-CZ"/>
          </a:p>
        </p:txBody>
      </p:sp>
      <p:cxnSp>
        <p:nvCxnSpPr>
          <p:cNvPr id="7" name="Linka">
            <a:extLst>
              <a:ext uri="{FF2B5EF4-FFF2-40B4-BE49-F238E27FC236}">
                <a16:creationId xmlns:a16="http://schemas.microsoft.com/office/drawing/2014/main" id="{F6F2CC44-C935-B1AD-2E33-83157421C0B3}"/>
              </a:ext>
            </a:extLst>
          </p:cNvPr>
          <p:cNvCxnSpPr>
            <a:cxnSpLocks/>
          </p:cNvCxnSpPr>
          <p:nvPr userDrawn="1"/>
        </p:nvCxnSpPr>
        <p:spPr>
          <a:xfrm>
            <a:off x="1332973" y="6516000"/>
            <a:ext cx="1594678" cy="1244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2" name="Logomark RILSA" descr="rilsa, výzkumný ústav práce a sociálních věcí">
            <a:extLst>
              <a:ext uri="{FF2B5EF4-FFF2-40B4-BE49-F238E27FC236}">
                <a16:creationId xmlns:a16="http://schemas.microsoft.com/office/drawing/2014/main" id="{D4AEF6E3-428A-0ED8-243E-E71F4A2BFA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5590" y="6047098"/>
            <a:ext cx="883409" cy="882139"/>
          </a:xfrm>
          <a:prstGeom prst="rect">
            <a:avLst/>
          </a:prstGeom>
        </p:spPr>
      </p:pic>
      <p:sp>
        <p:nvSpPr>
          <p:cNvPr id="11" name="Autor citátu">
            <a:extLst>
              <a:ext uri="{FF2B5EF4-FFF2-40B4-BE49-F238E27FC236}">
                <a16:creationId xmlns:a16="http://schemas.microsoft.com/office/drawing/2014/main" id="{3C16AE21-9C94-0A3A-2490-491BEFD0AB06}"/>
              </a:ext>
            </a:extLst>
          </p:cNvPr>
          <p:cNvSpPr>
            <a:spLocks noGrp="1"/>
          </p:cNvSpPr>
          <p:nvPr>
            <p:ph type="body" sz="quarter" idx="17" hasCustomPrompt="1"/>
          </p:nvPr>
        </p:nvSpPr>
        <p:spPr>
          <a:xfrm>
            <a:off x="1943100" y="5008694"/>
            <a:ext cx="5257799" cy="452438"/>
          </a:xfrm>
          <a:prstGeom prst="rect">
            <a:avLst/>
          </a:prstGeom>
        </p:spPr>
        <p:txBody>
          <a:bodyPr/>
          <a:lstStyle>
            <a:lvl1pPr marL="0" indent="0" algn="ctr">
              <a:buNone/>
              <a:defRPr sz="2200">
                <a:solidFill>
                  <a:schemeClr val="accent3"/>
                </a:solidFill>
              </a:defRPr>
            </a:lvl1pPr>
          </a:lstStyle>
          <a:p>
            <a:pPr lvl="0"/>
            <a:r>
              <a:rPr lang="cs-CZ" dirty="0"/>
              <a:t>Autor citátu</a:t>
            </a:r>
          </a:p>
        </p:txBody>
      </p:sp>
      <p:sp>
        <p:nvSpPr>
          <p:cNvPr id="4" name="Znění citátu">
            <a:extLst>
              <a:ext uri="{FF2B5EF4-FFF2-40B4-BE49-F238E27FC236}">
                <a16:creationId xmlns:a16="http://schemas.microsoft.com/office/drawing/2014/main" id="{4AC70CB8-C943-921A-287D-F17FE8218568}"/>
              </a:ext>
            </a:extLst>
          </p:cNvPr>
          <p:cNvSpPr>
            <a:spLocks noGrp="1"/>
          </p:cNvSpPr>
          <p:nvPr>
            <p:ph type="body" sz="quarter" idx="16" hasCustomPrompt="1"/>
          </p:nvPr>
        </p:nvSpPr>
        <p:spPr>
          <a:xfrm>
            <a:off x="1073150" y="2248694"/>
            <a:ext cx="7021513" cy="1987745"/>
          </a:xfrm>
          <a:prstGeom prst="rect">
            <a:avLst/>
          </a:prstGeom>
        </p:spPr>
        <p:txBody>
          <a:bodyPr/>
          <a:lstStyle>
            <a:lvl1pPr marL="0" indent="0" algn="ctr">
              <a:buNone/>
              <a:defRPr sz="2200" i="1"/>
            </a:lvl1pPr>
          </a:lstStyle>
          <a:p>
            <a:pPr lvl="0"/>
            <a:r>
              <a:rPr lang="cs-CZ" dirty="0"/>
              <a:t>Znění citátu</a:t>
            </a:r>
          </a:p>
        </p:txBody>
      </p:sp>
      <p:sp>
        <p:nvSpPr>
          <p:cNvPr id="9" name="Uvozovky">
            <a:extLst>
              <a:ext uri="{FF2B5EF4-FFF2-40B4-BE49-F238E27FC236}">
                <a16:creationId xmlns:a16="http://schemas.microsoft.com/office/drawing/2014/main" id="{D63B97D1-CED4-F5A6-75EC-F5546097D3E7}"/>
              </a:ext>
            </a:extLst>
          </p:cNvPr>
          <p:cNvSpPr txBox="1"/>
          <p:nvPr userDrawn="1"/>
        </p:nvSpPr>
        <p:spPr>
          <a:xfrm>
            <a:off x="4252436" y="494824"/>
            <a:ext cx="639127" cy="1477328"/>
          </a:xfrm>
          <a:prstGeom prst="rect">
            <a:avLst/>
          </a:prstGeom>
          <a:noFill/>
        </p:spPr>
        <p:txBody>
          <a:bodyPr wrap="square" rtlCol="0" anchor="ctr">
            <a:spAutoFit/>
          </a:bodyPr>
          <a:lstStyle/>
          <a:p>
            <a:pPr algn="ctr"/>
            <a:r>
              <a:rPr lang="cs-CZ" sz="9000" dirty="0">
                <a:solidFill>
                  <a:srgbClr val="F0CA81"/>
                </a:solidFill>
                <a:latin typeface="Nunito Sans ExtraBold" panose="00000900000000000000" pitchFamily="2" charset="0"/>
              </a:rPr>
              <a:t>„</a:t>
            </a:r>
          </a:p>
        </p:txBody>
      </p:sp>
    </p:spTree>
    <p:extLst>
      <p:ext uri="{BB962C8B-B14F-4D97-AF65-F5344CB8AC3E}">
        <p14:creationId xmlns:p14="http://schemas.microsoft.com/office/powerpoint/2010/main" val="295980786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387">
          <p15:clr>
            <a:srgbClr val="9FCC3B"/>
          </p15:clr>
        </p15:guide>
        <p15:guide id="2" pos="2880">
          <p15:clr>
            <a:srgbClr val="9FCC3B"/>
          </p15:clr>
        </p15:guide>
        <p15:guide id="4" pos="5397">
          <p15:clr>
            <a:srgbClr val="FDE53C"/>
          </p15:clr>
        </p15:guide>
        <p15:guide id="5" orient="horz" pos="845">
          <p15:clr>
            <a:srgbClr val="FBAE40"/>
          </p15:clr>
        </p15:guide>
        <p15:guide id="6" orient="horz" pos="3929">
          <p15:clr>
            <a:srgbClr val="FDE53C"/>
          </p15:clr>
        </p15:guide>
        <p15:guide id="10" pos="2948">
          <p15:clr>
            <a:srgbClr val="FBAE40"/>
          </p15:clr>
        </p15:guide>
        <p15:guide id="12" pos="2812">
          <p15:clr>
            <a:srgbClr val="FBAE40"/>
          </p15:clr>
        </p15:guide>
        <p15:guide id="14" pos="4536">
          <p15:clr>
            <a:srgbClr val="FBAE40"/>
          </p15:clr>
        </p15:guide>
        <p15:guide id="15" pos="4672">
          <p15:clr>
            <a:srgbClr val="FBAE40"/>
          </p15:clr>
        </p15:guide>
        <p15:guide id="16" pos="1224">
          <p15:clr>
            <a:srgbClr val="FBAE40"/>
          </p15:clr>
        </p15:guide>
        <p15:guide id="18" orient="horz" pos="777">
          <p15:clr>
            <a:srgbClr val="FBAE40"/>
          </p15:clr>
        </p15:guide>
        <p15:guide id="19" orient="horz" pos="2319">
          <p15:clr>
            <a:srgbClr val="FBAE40"/>
          </p15:clr>
        </p15:guide>
        <p15:guide id="20" orient="horz" pos="255">
          <p15:clr>
            <a:srgbClr val="FDE53C"/>
          </p15:clr>
        </p15:guide>
        <p15:guide id="21" pos="3742">
          <p15:clr>
            <a:srgbClr val="C35EA4"/>
          </p15:clr>
        </p15:guide>
        <p15:guide id="22" pos="4604">
          <p15:clr>
            <a:srgbClr val="C35EA4"/>
          </p15:clr>
        </p15:guide>
        <p15:guide id="23" pos="3810">
          <p15:clr>
            <a:srgbClr val="FBAE40"/>
          </p15:clr>
        </p15:guide>
        <p15:guide id="24" pos="3674">
          <p15:clr>
            <a:srgbClr val="FBAE40"/>
          </p15:clr>
        </p15:guide>
        <p15:guide id="25" pos="2018">
          <p15:clr>
            <a:srgbClr val="C35EA4"/>
          </p15:clr>
        </p15:guide>
        <p15:guide id="26" pos="2086">
          <p15:clr>
            <a:srgbClr val="FBAE40"/>
          </p15:clr>
        </p15:guide>
        <p15:guide id="27" pos="1950">
          <p15:clr>
            <a:srgbClr val="FBAE40"/>
          </p15:clr>
        </p15:guide>
        <p15:guide id="28" pos="1156">
          <p15:clr>
            <a:srgbClr val="C35EA4"/>
          </p15:clr>
        </p15:guide>
        <p15:guide id="29" pos="1088">
          <p15:clr>
            <a:srgbClr val="FBAE40"/>
          </p15:clr>
        </p15:guide>
        <p15:guide id="30" pos="363">
          <p15:clr>
            <a:srgbClr val="FDE53C"/>
          </p15:clr>
        </p15:guide>
        <p15:guide id="31" orient="horz" pos="2455">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itát s obrázkem">
    <p:bg>
      <p:bgPr>
        <a:solidFill>
          <a:srgbClr val="F9F9F9"/>
        </a:solidFill>
        <a:effectLst/>
      </p:bgPr>
    </p:bg>
    <p:spTree>
      <p:nvGrpSpPr>
        <p:cNvPr id="1" name=""/>
        <p:cNvGrpSpPr/>
        <p:nvPr/>
      </p:nvGrpSpPr>
      <p:grpSpPr>
        <a:xfrm>
          <a:off x="0" y="0"/>
          <a:ext cx="0" cy="0"/>
          <a:chOff x="0" y="0"/>
          <a:chExt cx="0" cy="0"/>
        </a:xfrm>
      </p:grpSpPr>
      <p:sp>
        <p:nvSpPr>
          <p:cNvPr id="11" name="Zástupný symbol obrázku">
            <a:extLst>
              <a:ext uri="{FF2B5EF4-FFF2-40B4-BE49-F238E27FC236}">
                <a16:creationId xmlns:a16="http://schemas.microsoft.com/office/drawing/2014/main" id="{67F916BF-700F-6397-9D63-79FC42A5926E}"/>
              </a:ext>
            </a:extLst>
          </p:cNvPr>
          <p:cNvSpPr>
            <a:spLocks noGrp="1"/>
          </p:cNvSpPr>
          <p:nvPr>
            <p:ph type="pic" sz="quarter" idx="16"/>
          </p:nvPr>
        </p:nvSpPr>
        <p:spPr>
          <a:xfrm>
            <a:off x="4572000" y="0"/>
            <a:ext cx="4572000" cy="6858000"/>
          </a:xfrm>
          <a:prstGeom prst="rect">
            <a:avLst/>
          </a:prstGeom>
        </p:spPr>
        <p:txBody>
          <a:bodyPr/>
          <a:lstStyle>
            <a:lvl1pPr marL="0" indent="0">
              <a:buNone/>
              <a:defRPr>
                <a:solidFill>
                  <a:schemeClr val="tx2"/>
                </a:solidFill>
              </a:defRPr>
            </a:lvl1pPr>
          </a:lstStyle>
          <a:p>
            <a:r>
              <a:rPr lang="cs-CZ"/>
              <a:t>Kliknutím na ikonu přidáte obrázek.</a:t>
            </a:r>
          </a:p>
        </p:txBody>
      </p:sp>
      <p:sp>
        <p:nvSpPr>
          <p:cNvPr id="6" name="Zástupný symbol pro číslo snímku">
            <a:extLst>
              <a:ext uri="{FF2B5EF4-FFF2-40B4-BE49-F238E27FC236}">
                <a16:creationId xmlns:a16="http://schemas.microsoft.com/office/drawing/2014/main" id="{D554C9F3-62F7-7AB9-3025-433DC7E8FA51}"/>
              </a:ext>
            </a:extLst>
          </p:cNvPr>
          <p:cNvSpPr>
            <a:spLocks noGrp="1"/>
          </p:cNvSpPr>
          <p:nvPr>
            <p:ph type="sldNum" sz="quarter" idx="15"/>
          </p:nvPr>
        </p:nvSpPr>
        <p:spPr>
          <a:xfrm>
            <a:off x="6513607" y="6356350"/>
            <a:ext cx="2057400" cy="365125"/>
          </a:xfrm>
        </p:spPr>
        <p:txBody>
          <a:bodyPr/>
          <a:lstStyle/>
          <a:p>
            <a:fld id="{E4645AEE-F697-459C-A803-FD4DBA443484}" type="slidenum">
              <a:rPr lang="cs-CZ" smtClean="0"/>
              <a:t>‹#›</a:t>
            </a:fld>
            <a:endParaRPr lang="cs-CZ"/>
          </a:p>
        </p:txBody>
      </p:sp>
      <p:sp>
        <p:nvSpPr>
          <p:cNvPr id="5" name="Zástupný symbol pro zápatí">
            <a:extLst>
              <a:ext uri="{FF2B5EF4-FFF2-40B4-BE49-F238E27FC236}">
                <a16:creationId xmlns:a16="http://schemas.microsoft.com/office/drawing/2014/main" id="{DCA612B1-07FE-618A-E8CD-390694546D9E}"/>
              </a:ext>
            </a:extLst>
          </p:cNvPr>
          <p:cNvSpPr>
            <a:spLocks noGrp="1"/>
          </p:cNvSpPr>
          <p:nvPr>
            <p:ph type="ftr" sz="quarter" idx="14"/>
          </p:nvPr>
        </p:nvSpPr>
        <p:spPr/>
        <p:txBody>
          <a:bodyPr/>
          <a:lstStyle>
            <a:lvl1pPr>
              <a:defRPr>
                <a:solidFill>
                  <a:schemeClr val="tx2"/>
                </a:solidFill>
              </a:defRPr>
            </a:lvl1pPr>
          </a:lstStyle>
          <a:p>
            <a:endParaRPr lang="cs-CZ"/>
          </a:p>
        </p:txBody>
      </p:sp>
      <p:cxnSp>
        <p:nvCxnSpPr>
          <p:cNvPr id="7" name="Linka">
            <a:extLst>
              <a:ext uri="{FF2B5EF4-FFF2-40B4-BE49-F238E27FC236}">
                <a16:creationId xmlns:a16="http://schemas.microsoft.com/office/drawing/2014/main" id="{C228F720-861F-B465-C654-21ED58E1793D}"/>
              </a:ext>
            </a:extLst>
          </p:cNvPr>
          <p:cNvCxnSpPr>
            <a:cxnSpLocks/>
          </p:cNvCxnSpPr>
          <p:nvPr userDrawn="1"/>
        </p:nvCxnSpPr>
        <p:spPr>
          <a:xfrm>
            <a:off x="1332973" y="6516000"/>
            <a:ext cx="1594678" cy="1244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4" name="Logomark RILSA" descr="rilsa, výzkumný ústav práce a sociálních věcí">
            <a:extLst>
              <a:ext uri="{FF2B5EF4-FFF2-40B4-BE49-F238E27FC236}">
                <a16:creationId xmlns:a16="http://schemas.microsoft.com/office/drawing/2014/main" id="{8FD2CF7F-76EA-2F77-D4BC-8170FAAD463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5590" y="6047098"/>
            <a:ext cx="883409" cy="882139"/>
          </a:xfrm>
          <a:prstGeom prst="rect">
            <a:avLst/>
          </a:prstGeom>
        </p:spPr>
      </p:pic>
      <p:sp>
        <p:nvSpPr>
          <p:cNvPr id="8" name="Rámeček">
            <a:extLst>
              <a:ext uri="{FF2B5EF4-FFF2-40B4-BE49-F238E27FC236}">
                <a16:creationId xmlns:a16="http://schemas.microsoft.com/office/drawing/2014/main" id="{53A44394-BB8F-F68A-4FBD-C058A39E3BE4}"/>
              </a:ext>
            </a:extLst>
          </p:cNvPr>
          <p:cNvSpPr/>
          <p:nvPr userDrawn="1"/>
        </p:nvSpPr>
        <p:spPr>
          <a:xfrm>
            <a:off x="576263" y="1341438"/>
            <a:ext cx="7991475" cy="4895850"/>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solidFill>
                <a:schemeClr val="tx2"/>
              </a:solidFill>
            </a:endParaRPr>
          </a:p>
        </p:txBody>
      </p:sp>
      <p:sp>
        <p:nvSpPr>
          <p:cNvPr id="2" name="Uvozovky-výplň">
            <a:extLst>
              <a:ext uri="{FF2B5EF4-FFF2-40B4-BE49-F238E27FC236}">
                <a16:creationId xmlns:a16="http://schemas.microsoft.com/office/drawing/2014/main" id="{A2DBB954-B810-9FAD-E3A0-A95CD186827F}"/>
              </a:ext>
            </a:extLst>
          </p:cNvPr>
          <p:cNvSpPr/>
          <p:nvPr userDrawn="1"/>
        </p:nvSpPr>
        <p:spPr>
          <a:xfrm>
            <a:off x="360363" y="1113183"/>
            <a:ext cx="469127" cy="469127"/>
          </a:xfrm>
          <a:prstGeom prst="ellipse">
            <a:avLst/>
          </a:prstGeom>
          <a:solidFill>
            <a:srgbClr val="F0CA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9" name="Uvozovky">
            <a:extLst>
              <a:ext uri="{FF2B5EF4-FFF2-40B4-BE49-F238E27FC236}">
                <a16:creationId xmlns:a16="http://schemas.microsoft.com/office/drawing/2014/main" id="{D63B97D1-CED4-F5A6-75EC-F5546097D3E7}"/>
              </a:ext>
            </a:extLst>
          </p:cNvPr>
          <p:cNvSpPr txBox="1"/>
          <p:nvPr userDrawn="1"/>
        </p:nvSpPr>
        <p:spPr>
          <a:xfrm>
            <a:off x="408623" y="863080"/>
            <a:ext cx="335280" cy="707886"/>
          </a:xfrm>
          <a:prstGeom prst="rect">
            <a:avLst/>
          </a:prstGeom>
          <a:noFill/>
        </p:spPr>
        <p:txBody>
          <a:bodyPr wrap="square" rtlCol="0" anchor="ctr">
            <a:spAutoFit/>
          </a:bodyPr>
          <a:lstStyle/>
          <a:p>
            <a:pPr algn="ctr"/>
            <a:r>
              <a:rPr lang="cs-CZ" sz="4000" dirty="0">
                <a:solidFill>
                  <a:schemeClr val="accent1"/>
                </a:solidFill>
                <a:latin typeface="Nunito Sans ExtraBold" panose="00000900000000000000" pitchFamily="2" charset="0"/>
              </a:rPr>
              <a:t>„</a:t>
            </a:r>
            <a:endParaRPr lang="cs-CZ" dirty="0">
              <a:solidFill>
                <a:schemeClr val="accent1"/>
              </a:solidFill>
              <a:latin typeface="Nunito Sans ExtraBold" panose="00000900000000000000" pitchFamily="2" charset="0"/>
            </a:endParaRPr>
          </a:p>
        </p:txBody>
      </p:sp>
      <p:sp>
        <p:nvSpPr>
          <p:cNvPr id="21" name="Autor citátu">
            <a:extLst>
              <a:ext uri="{FF2B5EF4-FFF2-40B4-BE49-F238E27FC236}">
                <a16:creationId xmlns:a16="http://schemas.microsoft.com/office/drawing/2014/main" id="{38D54918-6EA2-7F62-8718-8923C86B8492}"/>
              </a:ext>
            </a:extLst>
          </p:cNvPr>
          <p:cNvSpPr>
            <a:spLocks noGrp="1"/>
          </p:cNvSpPr>
          <p:nvPr>
            <p:ph type="body" sz="quarter" idx="18" hasCustomPrompt="1"/>
          </p:nvPr>
        </p:nvSpPr>
        <p:spPr>
          <a:xfrm>
            <a:off x="998538" y="4460846"/>
            <a:ext cx="3465512" cy="882650"/>
          </a:xfrm>
          <a:prstGeom prst="rect">
            <a:avLst/>
          </a:prstGeom>
        </p:spPr>
        <p:txBody>
          <a:bodyPr/>
          <a:lstStyle>
            <a:lvl1pPr marL="0" indent="0">
              <a:buNone/>
              <a:defRPr sz="1800">
                <a:solidFill>
                  <a:schemeClr val="accent3"/>
                </a:solidFill>
              </a:defRPr>
            </a:lvl1pPr>
          </a:lstStyle>
          <a:p>
            <a:pPr lvl="0"/>
            <a:r>
              <a:rPr lang="cs-CZ" dirty="0"/>
              <a:t>Autor citátu</a:t>
            </a:r>
          </a:p>
        </p:txBody>
      </p:sp>
      <p:sp>
        <p:nvSpPr>
          <p:cNvPr id="17" name="Znění citátu">
            <a:extLst>
              <a:ext uri="{FF2B5EF4-FFF2-40B4-BE49-F238E27FC236}">
                <a16:creationId xmlns:a16="http://schemas.microsoft.com/office/drawing/2014/main" id="{F8E5569D-C899-231E-9B57-ACBB0173DED2}"/>
              </a:ext>
            </a:extLst>
          </p:cNvPr>
          <p:cNvSpPr>
            <a:spLocks noGrp="1"/>
          </p:cNvSpPr>
          <p:nvPr>
            <p:ph type="body" sz="quarter" idx="17" hasCustomPrompt="1"/>
          </p:nvPr>
        </p:nvSpPr>
        <p:spPr>
          <a:xfrm>
            <a:off x="990600" y="2127386"/>
            <a:ext cx="3473450" cy="1554027"/>
          </a:xfrm>
          <a:prstGeom prst="rect">
            <a:avLst/>
          </a:prstGeom>
        </p:spPr>
        <p:txBody>
          <a:bodyPr/>
          <a:lstStyle>
            <a:lvl1pPr marL="0" indent="0">
              <a:buNone/>
              <a:defRPr sz="1800" i="1"/>
            </a:lvl1pPr>
            <a:lvl2pPr>
              <a:defRPr sz="1800" i="1"/>
            </a:lvl2pPr>
            <a:lvl3pPr>
              <a:defRPr sz="1800" i="1"/>
            </a:lvl3pPr>
            <a:lvl4pPr>
              <a:defRPr sz="1800" i="1"/>
            </a:lvl4pPr>
            <a:lvl5pPr>
              <a:defRPr sz="1800" i="1"/>
            </a:lvl5pPr>
          </a:lstStyle>
          <a:p>
            <a:r>
              <a:rPr lang="cs-CZ" i="1" dirty="0">
                <a:solidFill>
                  <a:schemeClr val="tx2"/>
                </a:solidFill>
              </a:rPr>
              <a:t>Znění citátu</a:t>
            </a:r>
            <a:endParaRPr lang="cs-CZ" dirty="0">
              <a:solidFill>
                <a:schemeClr val="tx2"/>
              </a:solidFill>
            </a:endParaRPr>
          </a:p>
        </p:txBody>
      </p:sp>
    </p:spTree>
    <p:extLst>
      <p:ext uri="{BB962C8B-B14F-4D97-AF65-F5344CB8AC3E}">
        <p14:creationId xmlns:p14="http://schemas.microsoft.com/office/powerpoint/2010/main" val="251758519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387">
          <p15:clr>
            <a:srgbClr val="9FCC3B"/>
          </p15:clr>
        </p15:guide>
        <p15:guide id="2" pos="2880">
          <p15:clr>
            <a:srgbClr val="9FCC3B"/>
          </p15:clr>
        </p15:guide>
        <p15:guide id="4" pos="5397">
          <p15:clr>
            <a:srgbClr val="FDE53C"/>
          </p15:clr>
        </p15:guide>
        <p15:guide id="5" orient="horz" pos="845">
          <p15:clr>
            <a:srgbClr val="FBAE40"/>
          </p15:clr>
        </p15:guide>
        <p15:guide id="6" orient="horz" pos="3929">
          <p15:clr>
            <a:srgbClr val="FDE53C"/>
          </p15:clr>
        </p15:guide>
        <p15:guide id="10" pos="2948">
          <p15:clr>
            <a:srgbClr val="FBAE40"/>
          </p15:clr>
        </p15:guide>
        <p15:guide id="12" pos="2812">
          <p15:clr>
            <a:srgbClr val="FBAE40"/>
          </p15:clr>
        </p15:guide>
        <p15:guide id="14" pos="4536">
          <p15:clr>
            <a:srgbClr val="FBAE40"/>
          </p15:clr>
        </p15:guide>
        <p15:guide id="15" pos="4672">
          <p15:clr>
            <a:srgbClr val="FBAE40"/>
          </p15:clr>
        </p15:guide>
        <p15:guide id="16" pos="1224">
          <p15:clr>
            <a:srgbClr val="FBAE40"/>
          </p15:clr>
        </p15:guide>
        <p15:guide id="18" orient="horz" pos="777">
          <p15:clr>
            <a:srgbClr val="FBAE40"/>
          </p15:clr>
        </p15:guide>
        <p15:guide id="19" orient="horz" pos="2319">
          <p15:clr>
            <a:srgbClr val="FBAE40"/>
          </p15:clr>
        </p15:guide>
        <p15:guide id="20" orient="horz" pos="255">
          <p15:clr>
            <a:srgbClr val="FDE53C"/>
          </p15:clr>
        </p15:guide>
        <p15:guide id="21" pos="3742">
          <p15:clr>
            <a:srgbClr val="C35EA4"/>
          </p15:clr>
        </p15:guide>
        <p15:guide id="22" pos="4604">
          <p15:clr>
            <a:srgbClr val="C35EA4"/>
          </p15:clr>
        </p15:guide>
        <p15:guide id="23" pos="3810">
          <p15:clr>
            <a:srgbClr val="FBAE40"/>
          </p15:clr>
        </p15:guide>
        <p15:guide id="24" pos="3674">
          <p15:clr>
            <a:srgbClr val="FBAE40"/>
          </p15:clr>
        </p15:guide>
        <p15:guide id="25" pos="2018">
          <p15:clr>
            <a:srgbClr val="C35EA4"/>
          </p15:clr>
        </p15:guide>
        <p15:guide id="26" pos="2086">
          <p15:clr>
            <a:srgbClr val="FBAE40"/>
          </p15:clr>
        </p15:guide>
        <p15:guide id="27" pos="1950">
          <p15:clr>
            <a:srgbClr val="FBAE40"/>
          </p15:clr>
        </p15:guide>
        <p15:guide id="28" pos="1156">
          <p15:clr>
            <a:srgbClr val="C35EA4"/>
          </p15:clr>
        </p15:guide>
        <p15:guide id="29" pos="1088">
          <p15:clr>
            <a:srgbClr val="FBAE40"/>
          </p15:clr>
        </p15:guide>
        <p15:guide id="30" pos="363">
          <p15:clr>
            <a:srgbClr val="FDE53C"/>
          </p15:clr>
        </p15:guide>
        <p15:guide id="31" orient="horz" pos="2455">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oděkování">
    <p:bg>
      <p:bgPr>
        <a:solidFill>
          <a:srgbClr val="F9F9F9"/>
        </a:solidFill>
        <a:effectLst/>
      </p:bgPr>
    </p:bg>
    <p:spTree>
      <p:nvGrpSpPr>
        <p:cNvPr id="1" name=""/>
        <p:cNvGrpSpPr/>
        <p:nvPr/>
      </p:nvGrpSpPr>
      <p:grpSpPr>
        <a:xfrm>
          <a:off x="0" y="0"/>
          <a:ext cx="0" cy="0"/>
          <a:chOff x="0" y="0"/>
          <a:chExt cx="0" cy="0"/>
        </a:xfrm>
      </p:grpSpPr>
      <p:pic>
        <p:nvPicPr>
          <p:cNvPr id="2" name="Kasiopea">
            <a:extLst>
              <a:ext uri="{FF2B5EF4-FFF2-40B4-BE49-F238E27FC236}">
                <a16:creationId xmlns:a16="http://schemas.microsoft.com/office/drawing/2014/main" id="{B1E5096C-04C6-7F86-384F-4E938F7E365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0" y="3360131"/>
            <a:ext cx="7200900" cy="2669441"/>
          </a:xfrm>
          <a:prstGeom prst="rect">
            <a:avLst/>
          </a:prstGeom>
        </p:spPr>
      </p:pic>
      <p:cxnSp>
        <p:nvCxnSpPr>
          <p:cNvPr id="7" name="Linka">
            <a:extLst>
              <a:ext uri="{FF2B5EF4-FFF2-40B4-BE49-F238E27FC236}">
                <a16:creationId xmlns:a16="http://schemas.microsoft.com/office/drawing/2014/main" id="{FE1614AF-E199-9443-F7D5-3721A9DCE17B}"/>
              </a:ext>
            </a:extLst>
          </p:cNvPr>
          <p:cNvCxnSpPr>
            <a:cxnSpLocks/>
          </p:cNvCxnSpPr>
          <p:nvPr userDrawn="1"/>
        </p:nvCxnSpPr>
        <p:spPr>
          <a:xfrm>
            <a:off x="6774547" y="716990"/>
            <a:ext cx="956441"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8" name="RILSA logomark horní" descr="rilsa, výzkumný ústav práce a sociálních věcí">
            <a:extLst>
              <a:ext uri="{FF2B5EF4-FFF2-40B4-BE49-F238E27FC236}">
                <a16:creationId xmlns:a16="http://schemas.microsoft.com/office/drawing/2014/main" id="{F4B8D5DD-4A64-5692-23AA-E6279B65E8B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724497" y="217723"/>
            <a:ext cx="983170" cy="981757"/>
          </a:xfrm>
          <a:prstGeom prst="rect">
            <a:avLst/>
          </a:prstGeom>
        </p:spPr>
      </p:pic>
      <p:sp>
        <p:nvSpPr>
          <p:cNvPr id="3" name="E-mail">
            <a:extLst>
              <a:ext uri="{FF2B5EF4-FFF2-40B4-BE49-F238E27FC236}">
                <a16:creationId xmlns:a16="http://schemas.microsoft.com/office/drawing/2014/main" id="{54BD8237-721F-0AE3-7042-09D173E2662D}"/>
              </a:ext>
            </a:extLst>
          </p:cNvPr>
          <p:cNvSpPr>
            <a:spLocks noGrp="1"/>
          </p:cNvSpPr>
          <p:nvPr>
            <p:ph type="body" sz="quarter" idx="14" hasCustomPrompt="1"/>
          </p:nvPr>
        </p:nvSpPr>
        <p:spPr>
          <a:xfrm>
            <a:off x="576263" y="2766066"/>
            <a:ext cx="5364163" cy="430140"/>
          </a:xfrm>
          <a:prstGeom prst="rect">
            <a:avLst/>
          </a:prstGeom>
        </p:spPr>
        <p:txBody>
          <a:bodyPr lIns="0" tIns="0" rIns="0" bIns="0">
            <a:noAutofit/>
          </a:bodyPr>
          <a:lstStyle>
            <a:lvl1pPr marL="0" indent="0">
              <a:lnSpc>
                <a:spcPct val="100000"/>
              </a:lnSpc>
              <a:buNone/>
              <a:defRPr sz="2400">
                <a:solidFill>
                  <a:schemeClr val="tx1"/>
                </a:solidFill>
                <a:latin typeface="Nunito Sans ExtraLight" panose="00000300000000000000" pitchFamily="2" charset="0"/>
              </a:defRPr>
            </a:lvl1pPr>
          </a:lstStyle>
          <a:p>
            <a:pPr lvl="0"/>
            <a:r>
              <a:rPr lang="cs-CZ" dirty="0"/>
              <a:t>E-mail prezentujícího</a:t>
            </a:r>
          </a:p>
        </p:txBody>
      </p:sp>
      <p:sp>
        <p:nvSpPr>
          <p:cNvPr id="28" name="Poděkování">
            <a:extLst>
              <a:ext uri="{FF2B5EF4-FFF2-40B4-BE49-F238E27FC236}">
                <a16:creationId xmlns:a16="http://schemas.microsoft.com/office/drawing/2014/main" id="{4671BC95-2A50-54ED-BD3E-36DDB913D225}"/>
              </a:ext>
            </a:extLst>
          </p:cNvPr>
          <p:cNvSpPr>
            <a:spLocks noGrp="1"/>
          </p:cNvSpPr>
          <p:nvPr>
            <p:ph type="body" sz="quarter" idx="10" hasCustomPrompt="1"/>
          </p:nvPr>
        </p:nvSpPr>
        <p:spPr>
          <a:xfrm>
            <a:off x="576261" y="1203325"/>
            <a:ext cx="5364163" cy="1216025"/>
          </a:xfrm>
          <a:prstGeom prst="rect">
            <a:avLst/>
          </a:prstGeom>
        </p:spPr>
        <p:txBody>
          <a:bodyPr lIns="0" tIns="0" rIns="0" bIns="0">
            <a:noAutofit/>
          </a:bodyPr>
          <a:lstStyle>
            <a:lvl1pPr marL="0" indent="0">
              <a:buNone/>
              <a:defRPr sz="4200">
                <a:solidFill>
                  <a:schemeClr val="tx2"/>
                </a:solidFill>
                <a:latin typeface="Nunito Sans SemiBold" panose="00000700000000000000" pitchFamily="2" charset="0"/>
              </a:defRPr>
            </a:lvl1pPr>
          </a:lstStyle>
          <a:p>
            <a:pPr lvl="0"/>
            <a:r>
              <a:rPr lang="cs-CZ" dirty="0"/>
              <a:t>Děkujeme </a:t>
            </a:r>
            <a:br>
              <a:rPr lang="cs-CZ" dirty="0"/>
            </a:br>
            <a:r>
              <a:rPr lang="cs-CZ" dirty="0"/>
              <a:t>za pozornost</a:t>
            </a:r>
          </a:p>
        </p:txBody>
      </p:sp>
      <p:sp>
        <p:nvSpPr>
          <p:cNvPr id="4" name="Adresa">
            <a:extLst>
              <a:ext uri="{FF2B5EF4-FFF2-40B4-BE49-F238E27FC236}">
                <a16:creationId xmlns:a16="http://schemas.microsoft.com/office/drawing/2014/main" id="{B651F30A-2B21-D5ED-DABE-2DE0FA00656D}"/>
              </a:ext>
            </a:extLst>
          </p:cNvPr>
          <p:cNvSpPr txBox="1"/>
          <p:nvPr userDrawn="1"/>
        </p:nvSpPr>
        <p:spPr>
          <a:xfrm>
            <a:off x="5391942" y="5276546"/>
            <a:ext cx="3436918" cy="1485022"/>
          </a:xfrm>
          <a:prstGeom prst="rect">
            <a:avLst/>
          </a:prstGeom>
          <a:noFill/>
        </p:spPr>
        <p:txBody>
          <a:bodyPr wrap="square" rtlCol="0">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spcAft>
                <a:spcPts val="300"/>
              </a:spcAft>
            </a:pPr>
            <a:r>
              <a:rPr lang="cs-CZ" sz="1200" kern="1200" dirty="0">
                <a:solidFill>
                  <a:schemeClr val="tx1"/>
                </a:solidFill>
                <a:latin typeface="+mn-lt"/>
                <a:ea typeface="+mn-ea"/>
                <a:cs typeface="+mn-cs"/>
              </a:rPr>
              <a:t>Výzkumný institut práce a sociálních věcí, v. v. i.</a:t>
            </a:r>
          </a:p>
          <a:p>
            <a:pPr lvl="0">
              <a:spcAft>
                <a:spcPts val="300"/>
              </a:spcAft>
            </a:pPr>
            <a:r>
              <a:rPr lang="cs-CZ" sz="1200" kern="1200" dirty="0" err="1">
                <a:solidFill>
                  <a:schemeClr val="tx1"/>
                </a:solidFill>
                <a:latin typeface="+mn-lt"/>
                <a:ea typeface="+mn-ea"/>
                <a:cs typeface="+mn-cs"/>
              </a:rPr>
              <a:t>Research</a:t>
            </a:r>
            <a:r>
              <a:rPr lang="cs-CZ" sz="1200" kern="1200" dirty="0">
                <a:solidFill>
                  <a:schemeClr val="tx1"/>
                </a:solidFill>
                <a:latin typeface="+mn-lt"/>
                <a:ea typeface="+mn-ea"/>
                <a:cs typeface="+mn-cs"/>
              </a:rPr>
              <a:t> Institute </a:t>
            </a:r>
            <a:r>
              <a:rPr lang="cs-CZ" sz="1200" kern="1200" dirty="0" err="1">
                <a:solidFill>
                  <a:schemeClr val="tx1"/>
                </a:solidFill>
                <a:latin typeface="+mn-lt"/>
                <a:ea typeface="+mn-ea"/>
                <a:cs typeface="+mn-cs"/>
              </a:rPr>
              <a:t>for</a:t>
            </a:r>
            <a:r>
              <a:rPr lang="cs-CZ" sz="1200" kern="1200" dirty="0">
                <a:solidFill>
                  <a:schemeClr val="tx1"/>
                </a:solidFill>
                <a:latin typeface="+mn-lt"/>
                <a:ea typeface="+mn-ea"/>
                <a:cs typeface="+mn-cs"/>
              </a:rPr>
              <a:t> </a:t>
            </a:r>
            <a:r>
              <a:rPr lang="cs-CZ" sz="1200" kern="1200" dirty="0" err="1">
                <a:solidFill>
                  <a:schemeClr val="tx1"/>
                </a:solidFill>
                <a:latin typeface="+mn-lt"/>
                <a:ea typeface="+mn-ea"/>
                <a:cs typeface="+mn-cs"/>
              </a:rPr>
              <a:t>Labour</a:t>
            </a:r>
            <a:r>
              <a:rPr lang="cs-CZ" sz="1200" kern="1200" dirty="0">
                <a:solidFill>
                  <a:schemeClr val="tx1"/>
                </a:solidFill>
                <a:latin typeface="+mn-lt"/>
                <a:ea typeface="+mn-ea"/>
                <a:cs typeface="+mn-cs"/>
              </a:rPr>
              <a:t> and </a:t>
            </a:r>
            <a:r>
              <a:rPr lang="cs-CZ" sz="1200" kern="1200" dirty="0" err="1">
                <a:solidFill>
                  <a:schemeClr val="tx1"/>
                </a:solidFill>
                <a:latin typeface="+mn-lt"/>
                <a:ea typeface="+mn-ea"/>
                <a:cs typeface="+mn-cs"/>
              </a:rPr>
              <a:t>Social</a:t>
            </a:r>
            <a:r>
              <a:rPr lang="cs-CZ" sz="1200" kern="1200" dirty="0">
                <a:solidFill>
                  <a:schemeClr val="tx1"/>
                </a:solidFill>
                <a:latin typeface="+mn-lt"/>
                <a:ea typeface="+mn-ea"/>
                <a:cs typeface="+mn-cs"/>
              </a:rPr>
              <a:t> </a:t>
            </a:r>
            <a:r>
              <a:rPr lang="cs-CZ" sz="1200" kern="1200" dirty="0" err="1">
                <a:solidFill>
                  <a:schemeClr val="tx1"/>
                </a:solidFill>
                <a:latin typeface="+mn-lt"/>
                <a:ea typeface="+mn-ea"/>
                <a:cs typeface="+mn-cs"/>
              </a:rPr>
              <a:t>Affairs</a:t>
            </a:r>
            <a:endParaRPr lang="cs-CZ" sz="1200" kern="1200" dirty="0">
              <a:solidFill>
                <a:schemeClr val="tx1"/>
              </a:solidFill>
              <a:latin typeface="+mn-lt"/>
              <a:ea typeface="+mn-ea"/>
              <a:cs typeface="+mn-cs"/>
            </a:endParaRPr>
          </a:p>
          <a:p>
            <a:pPr lvl="0">
              <a:spcAft>
                <a:spcPts val="300"/>
              </a:spcAft>
            </a:pPr>
            <a:r>
              <a:rPr lang="cs-CZ" sz="1200" kern="1200" dirty="0">
                <a:solidFill>
                  <a:schemeClr val="tx1"/>
                </a:solidFill>
                <a:latin typeface="+mn-lt"/>
                <a:ea typeface="+mn-ea"/>
                <a:cs typeface="+mn-cs"/>
              </a:rPr>
              <a:t>Jeruzalémská 1283/9, 110 00  Praha 1</a:t>
            </a:r>
          </a:p>
          <a:p>
            <a:pPr lvl="0">
              <a:spcAft>
                <a:spcPts val="300"/>
              </a:spcAft>
            </a:pPr>
            <a:r>
              <a:rPr lang="cs-CZ" sz="1200" kern="1200" dirty="0">
                <a:solidFill>
                  <a:schemeClr val="tx1"/>
                </a:solidFill>
                <a:latin typeface="+mn-lt"/>
                <a:ea typeface="+mn-ea"/>
                <a:cs typeface="+mn-cs"/>
              </a:rPr>
              <a:t>rilsa@rilsa.cz, T: +420 221 015 844</a:t>
            </a:r>
          </a:p>
          <a:p>
            <a:pPr lvl="0">
              <a:spcAft>
                <a:spcPts val="300"/>
              </a:spcAft>
            </a:pPr>
            <a:r>
              <a:rPr lang="cs-CZ" sz="1200" kern="1200" dirty="0">
                <a:solidFill>
                  <a:schemeClr val="tx1"/>
                </a:solidFill>
                <a:latin typeface="+mn-lt"/>
                <a:ea typeface="+mn-ea"/>
                <a:cs typeface="+mn-cs"/>
              </a:rPr>
              <a:t>www.rilsa.cz</a:t>
            </a:r>
          </a:p>
          <a:p>
            <a:endParaRPr lang="cs-CZ" dirty="0">
              <a:solidFill>
                <a:schemeClr val="bg2"/>
              </a:solidFill>
            </a:endParaRPr>
          </a:p>
        </p:txBody>
      </p:sp>
    </p:spTree>
    <p:extLst>
      <p:ext uri="{BB962C8B-B14F-4D97-AF65-F5344CB8AC3E}">
        <p14:creationId xmlns:p14="http://schemas.microsoft.com/office/powerpoint/2010/main" val="3476493763"/>
      </p:ext>
    </p:extLst>
  </p:cSld>
  <p:clrMapOvr>
    <a:masterClrMapping/>
  </p:clrMapOvr>
  <p:extLst>
    <p:ext uri="{DCECCB84-F9BA-43D5-87BE-67443E8EF086}">
      <p15:sldGuideLst xmlns:p15="http://schemas.microsoft.com/office/powerpoint/2012/main">
        <p15:guide id="1" orient="horz" pos="2341">
          <p15:clr>
            <a:srgbClr val="9FCC3B"/>
          </p15:clr>
        </p15:guide>
        <p15:guide id="2" pos="2880">
          <p15:clr>
            <a:srgbClr val="9FCC3B"/>
          </p15:clr>
        </p15:guide>
        <p15:guide id="4" pos="5397">
          <p15:clr>
            <a:srgbClr val="FDE53C"/>
          </p15:clr>
        </p15:guide>
        <p15:guide id="5" orient="horz" pos="754">
          <p15:clr>
            <a:srgbClr val="FBAE40"/>
          </p15:clr>
        </p15:guide>
        <p15:guide id="6" orient="horz" pos="3929">
          <p15:clr>
            <a:srgbClr val="FDE53C"/>
          </p15:clr>
        </p15:guide>
        <p15:guide id="10" pos="2948">
          <p15:clr>
            <a:srgbClr val="FBAE40"/>
          </p15:clr>
        </p15:guide>
        <p15:guide id="12" pos="2812">
          <p15:clr>
            <a:srgbClr val="FBAE40"/>
          </p15:clr>
        </p15:guide>
        <p15:guide id="14" pos="4536">
          <p15:clr>
            <a:srgbClr val="FBAE40"/>
          </p15:clr>
        </p15:guide>
        <p15:guide id="15" pos="4672">
          <p15:clr>
            <a:srgbClr val="FBAE40"/>
          </p15:clr>
        </p15:guide>
        <p15:guide id="16" pos="1224">
          <p15:clr>
            <a:srgbClr val="FBAE40"/>
          </p15:clr>
        </p15:guide>
        <p15:guide id="18" orient="horz" pos="686">
          <p15:clr>
            <a:srgbClr val="FBAE40"/>
          </p15:clr>
        </p15:guide>
        <p15:guide id="19" orient="horz" pos="2273">
          <p15:clr>
            <a:srgbClr val="FBAE40"/>
          </p15:clr>
        </p15:guide>
        <p15:guide id="20" orient="horz" pos="255">
          <p15:clr>
            <a:srgbClr val="FDE53C"/>
          </p15:clr>
        </p15:guide>
        <p15:guide id="21" pos="3742">
          <p15:clr>
            <a:srgbClr val="C35EA4"/>
          </p15:clr>
        </p15:guide>
        <p15:guide id="22" pos="4604">
          <p15:clr>
            <a:srgbClr val="C35EA4"/>
          </p15:clr>
        </p15:guide>
        <p15:guide id="23" pos="3810">
          <p15:clr>
            <a:srgbClr val="FBAE40"/>
          </p15:clr>
        </p15:guide>
        <p15:guide id="24" pos="3674">
          <p15:clr>
            <a:srgbClr val="FBAE40"/>
          </p15:clr>
        </p15:guide>
        <p15:guide id="25" pos="2018">
          <p15:clr>
            <a:srgbClr val="C35EA4"/>
          </p15:clr>
        </p15:guide>
        <p15:guide id="26" pos="2086">
          <p15:clr>
            <a:srgbClr val="FBAE40"/>
          </p15:clr>
        </p15:guide>
        <p15:guide id="27" pos="1950">
          <p15:clr>
            <a:srgbClr val="FBAE40"/>
          </p15:clr>
        </p15:guide>
        <p15:guide id="28" pos="1156">
          <p15:clr>
            <a:srgbClr val="C35EA4"/>
          </p15:clr>
        </p15:guide>
        <p15:guide id="29" pos="1088">
          <p15:clr>
            <a:srgbClr val="FBAE40"/>
          </p15:clr>
        </p15:guide>
        <p15:guide id="30" pos="363">
          <p15:clr>
            <a:srgbClr val="FDE53C"/>
          </p15:clr>
        </p15:guide>
        <p15:guide id="31" orient="horz" pos="2409">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Zóna obsahu">
    <p:spTree>
      <p:nvGrpSpPr>
        <p:cNvPr id="1" name=""/>
        <p:cNvGrpSpPr/>
        <p:nvPr/>
      </p:nvGrpSpPr>
      <p:grpSpPr>
        <a:xfrm>
          <a:off x="0" y="0"/>
          <a:ext cx="0" cy="0"/>
          <a:chOff x="0" y="0"/>
          <a:chExt cx="0" cy="0"/>
        </a:xfrm>
      </p:grpSpPr>
      <p:sp>
        <p:nvSpPr>
          <p:cNvPr id="5" name="Zástupný symbol pro číslo snímku">
            <a:extLst>
              <a:ext uri="{FF2B5EF4-FFF2-40B4-BE49-F238E27FC236}">
                <a16:creationId xmlns:a16="http://schemas.microsoft.com/office/drawing/2014/main" id="{A8F8CF10-0360-0841-4CE8-9459E1C616F9}"/>
              </a:ext>
            </a:extLst>
          </p:cNvPr>
          <p:cNvSpPr>
            <a:spLocks noGrp="1"/>
          </p:cNvSpPr>
          <p:nvPr>
            <p:ph type="sldNum" sz="quarter" idx="13"/>
          </p:nvPr>
        </p:nvSpPr>
        <p:spPr>
          <a:xfrm>
            <a:off x="6513607" y="6356350"/>
            <a:ext cx="2057400" cy="365125"/>
          </a:xfrm>
        </p:spPr>
        <p:txBody>
          <a:bodyPr/>
          <a:lstStyle>
            <a:lvl1pPr>
              <a:defRPr sz="1000"/>
            </a:lvl1pPr>
          </a:lstStyle>
          <a:p>
            <a:fld id="{E4645AEE-F697-459C-A803-FD4DBA443484}" type="slidenum">
              <a:rPr lang="cs-CZ" smtClean="0"/>
              <a:pPr/>
              <a:t>‹#›</a:t>
            </a:fld>
            <a:endParaRPr lang="cs-CZ" dirty="0"/>
          </a:p>
        </p:txBody>
      </p:sp>
      <p:sp>
        <p:nvSpPr>
          <p:cNvPr id="2" name="Zástupný symbol pro zápatí">
            <a:extLst>
              <a:ext uri="{FF2B5EF4-FFF2-40B4-BE49-F238E27FC236}">
                <a16:creationId xmlns:a16="http://schemas.microsoft.com/office/drawing/2014/main" id="{A842091D-C241-C26D-CE9E-E96AB5FDF637}"/>
              </a:ext>
            </a:extLst>
          </p:cNvPr>
          <p:cNvSpPr>
            <a:spLocks noGrp="1"/>
          </p:cNvSpPr>
          <p:nvPr>
            <p:ph type="ftr" sz="quarter" idx="12"/>
          </p:nvPr>
        </p:nvSpPr>
        <p:spPr/>
        <p:txBody>
          <a:bodyPr/>
          <a:lstStyle>
            <a:lvl1pPr>
              <a:defRPr sz="1000"/>
            </a:lvl1pPr>
          </a:lstStyle>
          <a:p>
            <a:endParaRPr lang="cs-CZ" dirty="0"/>
          </a:p>
        </p:txBody>
      </p:sp>
      <p:cxnSp>
        <p:nvCxnSpPr>
          <p:cNvPr id="9" name="Linka">
            <a:extLst>
              <a:ext uri="{FF2B5EF4-FFF2-40B4-BE49-F238E27FC236}">
                <a16:creationId xmlns:a16="http://schemas.microsoft.com/office/drawing/2014/main" id="{0A6CB79C-AA19-5040-EFEF-2A954DA897E5}"/>
              </a:ext>
            </a:extLst>
          </p:cNvPr>
          <p:cNvCxnSpPr>
            <a:cxnSpLocks/>
          </p:cNvCxnSpPr>
          <p:nvPr userDrawn="1"/>
        </p:nvCxnSpPr>
        <p:spPr>
          <a:xfrm>
            <a:off x="1332973" y="6516000"/>
            <a:ext cx="1594678" cy="1244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3" name="Logomark RILSA" descr="rilsa, výzkumný ústav práce a sociálních věcí">
            <a:extLst>
              <a:ext uri="{FF2B5EF4-FFF2-40B4-BE49-F238E27FC236}">
                <a16:creationId xmlns:a16="http://schemas.microsoft.com/office/drawing/2014/main" id="{EB4E130F-4D5B-DBCF-3F7C-A785C0C3DE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5590" y="6047098"/>
            <a:ext cx="883409" cy="882139"/>
          </a:xfrm>
          <a:prstGeom prst="rect">
            <a:avLst/>
          </a:prstGeom>
        </p:spPr>
      </p:pic>
      <p:sp>
        <p:nvSpPr>
          <p:cNvPr id="4" name="Výplň">
            <a:extLst>
              <a:ext uri="{FF2B5EF4-FFF2-40B4-BE49-F238E27FC236}">
                <a16:creationId xmlns:a16="http://schemas.microsoft.com/office/drawing/2014/main" id="{4BDF2C98-C4D2-C70A-BCD0-C0B4A1ABD97F}"/>
              </a:ext>
            </a:extLst>
          </p:cNvPr>
          <p:cNvSpPr/>
          <p:nvPr userDrawn="1"/>
        </p:nvSpPr>
        <p:spPr>
          <a:xfrm>
            <a:off x="576263" y="1341438"/>
            <a:ext cx="7991475" cy="4895850"/>
          </a:xfrm>
          <a:prstGeom prst="rect">
            <a:avLst/>
          </a:prstGeom>
          <a:solidFill>
            <a:srgbClr val="ECECEC"/>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cxnSp>
        <p:nvCxnSpPr>
          <p:cNvPr id="7" name="Přímá spojnice 6">
            <a:extLst>
              <a:ext uri="{FF2B5EF4-FFF2-40B4-BE49-F238E27FC236}">
                <a16:creationId xmlns:a16="http://schemas.microsoft.com/office/drawing/2014/main" id="{65222AAD-0508-B5FF-2F41-2C6CAF1B2CD9}"/>
              </a:ext>
            </a:extLst>
          </p:cNvPr>
          <p:cNvCxnSpPr>
            <a:cxnSpLocks/>
          </p:cNvCxnSpPr>
          <p:nvPr userDrawn="1"/>
        </p:nvCxnSpPr>
        <p:spPr>
          <a:xfrm>
            <a:off x="1727200" y="1341438"/>
            <a:ext cx="0" cy="4895850"/>
          </a:xfrm>
          <a:prstGeom prst="line">
            <a:avLst/>
          </a:prstGeom>
          <a:ln>
            <a:solidFill>
              <a:schemeClr val="tx2">
                <a:lumMod val="60000"/>
                <a:lumOff val="40000"/>
              </a:schemeClr>
            </a:solidFill>
          </a:ln>
        </p:spPr>
        <p:style>
          <a:lnRef idx="2">
            <a:schemeClr val="accent4"/>
          </a:lnRef>
          <a:fillRef idx="0">
            <a:schemeClr val="accent4"/>
          </a:fillRef>
          <a:effectRef idx="1">
            <a:schemeClr val="accent4"/>
          </a:effectRef>
          <a:fontRef idx="minor">
            <a:schemeClr val="tx1"/>
          </a:fontRef>
        </p:style>
      </p:cxnSp>
      <p:cxnSp>
        <p:nvCxnSpPr>
          <p:cNvPr id="13" name="Přímá spojnice 12">
            <a:extLst>
              <a:ext uri="{FF2B5EF4-FFF2-40B4-BE49-F238E27FC236}">
                <a16:creationId xmlns:a16="http://schemas.microsoft.com/office/drawing/2014/main" id="{4047146C-E65F-B89F-1E55-ACF5DA6D77CB}"/>
              </a:ext>
            </a:extLst>
          </p:cNvPr>
          <p:cNvCxnSpPr>
            <a:cxnSpLocks/>
          </p:cNvCxnSpPr>
          <p:nvPr userDrawn="1"/>
        </p:nvCxnSpPr>
        <p:spPr>
          <a:xfrm>
            <a:off x="1943100" y="1341438"/>
            <a:ext cx="0" cy="4895850"/>
          </a:xfrm>
          <a:prstGeom prst="line">
            <a:avLst/>
          </a:prstGeom>
          <a:ln>
            <a:solidFill>
              <a:schemeClr val="tx2">
                <a:lumMod val="60000"/>
                <a:lumOff val="40000"/>
              </a:schemeClr>
            </a:solidFill>
          </a:ln>
        </p:spPr>
        <p:style>
          <a:lnRef idx="2">
            <a:schemeClr val="accent4"/>
          </a:lnRef>
          <a:fillRef idx="0">
            <a:schemeClr val="accent4"/>
          </a:fillRef>
          <a:effectRef idx="1">
            <a:schemeClr val="accent4"/>
          </a:effectRef>
          <a:fontRef idx="minor">
            <a:schemeClr val="tx1"/>
          </a:fontRef>
        </p:style>
      </p:cxnSp>
      <p:cxnSp>
        <p:nvCxnSpPr>
          <p:cNvPr id="14" name="Přímá spojnice 13">
            <a:extLst>
              <a:ext uri="{FF2B5EF4-FFF2-40B4-BE49-F238E27FC236}">
                <a16:creationId xmlns:a16="http://schemas.microsoft.com/office/drawing/2014/main" id="{6E12A61C-C4A5-51F4-BFC4-9850A0BB02D9}"/>
              </a:ext>
            </a:extLst>
          </p:cNvPr>
          <p:cNvCxnSpPr>
            <a:cxnSpLocks/>
          </p:cNvCxnSpPr>
          <p:nvPr userDrawn="1"/>
        </p:nvCxnSpPr>
        <p:spPr>
          <a:xfrm>
            <a:off x="3090655" y="1341438"/>
            <a:ext cx="0" cy="4895850"/>
          </a:xfrm>
          <a:prstGeom prst="line">
            <a:avLst/>
          </a:prstGeom>
          <a:ln>
            <a:solidFill>
              <a:schemeClr val="tx2">
                <a:lumMod val="60000"/>
                <a:lumOff val="40000"/>
              </a:schemeClr>
            </a:solidFill>
          </a:ln>
        </p:spPr>
        <p:style>
          <a:lnRef idx="2">
            <a:schemeClr val="accent4"/>
          </a:lnRef>
          <a:fillRef idx="0">
            <a:schemeClr val="accent4"/>
          </a:fillRef>
          <a:effectRef idx="1">
            <a:schemeClr val="accent4"/>
          </a:effectRef>
          <a:fontRef idx="minor">
            <a:schemeClr val="tx1"/>
          </a:fontRef>
        </p:style>
      </p:cxnSp>
      <p:cxnSp>
        <p:nvCxnSpPr>
          <p:cNvPr id="16" name="Přímá spojnice 15">
            <a:extLst>
              <a:ext uri="{FF2B5EF4-FFF2-40B4-BE49-F238E27FC236}">
                <a16:creationId xmlns:a16="http://schemas.microsoft.com/office/drawing/2014/main" id="{8587ED26-E48F-C057-E051-6A369C769112}"/>
              </a:ext>
            </a:extLst>
          </p:cNvPr>
          <p:cNvCxnSpPr>
            <a:cxnSpLocks/>
          </p:cNvCxnSpPr>
          <p:nvPr userDrawn="1"/>
        </p:nvCxnSpPr>
        <p:spPr>
          <a:xfrm>
            <a:off x="3325025" y="1341438"/>
            <a:ext cx="0" cy="4895850"/>
          </a:xfrm>
          <a:prstGeom prst="line">
            <a:avLst/>
          </a:prstGeom>
          <a:ln>
            <a:solidFill>
              <a:schemeClr val="tx2">
                <a:lumMod val="60000"/>
                <a:lumOff val="40000"/>
              </a:schemeClr>
            </a:solidFill>
          </a:ln>
        </p:spPr>
        <p:style>
          <a:lnRef idx="2">
            <a:schemeClr val="accent4"/>
          </a:lnRef>
          <a:fillRef idx="0">
            <a:schemeClr val="accent4"/>
          </a:fillRef>
          <a:effectRef idx="1">
            <a:schemeClr val="accent4"/>
          </a:effectRef>
          <a:fontRef idx="minor">
            <a:schemeClr val="tx1"/>
          </a:fontRef>
        </p:style>
      </p:cxnSp>
      <p:cxnSp>
        <p:nvCxnSpPr>
          <p:cNvPr id="17" name="Přímá spojnice 16">
            <a:extLst>
              <a:ext uri="{FF2B5EF4-FFF2-40B4-BE49-F238E27FC236}">
                <a16:creationId xmlns:a16="http://schemas.microsoft.com/office/drawing/2014/main" id="{1BE15A73-1916-F48E-F62D-2CDFB69883F2}"/>
              </a:ext>
            </a:extLst>
          </p:cNvPr>
          <p:cNvCxnSpPr>
            <a:cxnSpLocks/>
          </p:cNvCxnSpPr>
          <p:nvPr userDrawn="1"/>
        </p:nvCxnSpPr>
        <p:spPr>
          <a:xfrm>
            <a:off x="4464050" y="1341438"/>
            <a:ext cx="0" cy="4895850"/>
          </a:xfrm>
          <a:prstGeom prst="line">
            <a:avLst/>
          </a:prstGeom>
          <a:ln>
            <a:solidFill>
              <a:schemeClr val="tx2">
                <a:lumMod val="60000"/>
                <a:lumOff val="40000"/>
              </a:schemeClr>
            </a:solidFill>
          </a:ln>
        </p:spPr>
        <p:style>
          <a:lnRef idx="2">
            <a:schemeClr val="accent4"/>
          </a:lnRef>
          <a:fillRef idx="0">
            <a:schemeClr val="accent4"/>
          </a:fillRef>
          <a:effectRef idx="1">
            <a:schemeClr val="accent4"/>
          </a:effectRef>
          <a:fontRef idx="minor">
            <a:schemeClr val="tx1"/>
          </a:fontRef>
        </p:style>
      </p:cxnSp>
      <p:cxnSp>
        <p:nvCxnSpPr>
          <p:cNvPr id="18" name="Přímá spojnice 17">
            <a:extLst>
              <a:ext uri="{FF2B5EF4-FFF2-40B4-BE49-F238E27FC236}">
                <a16:creationId xmlns:a16="http://schemas.microsoft.com/office/drawing/2014/main" id="{A34BECAC-E6AF-B5CA-0B05-B3FE372D8D68}"/>
              </a:ext>
            </a:extLst>
          </p:cNvPr>
          <p:cNvCxnSpPr>
            <a:cxnSpLocks/>
          </p:cNvCxnSpPr>
          <p:nvPr userDrawn="1"/>
        </p:nvCxnSpPr>
        <p:spPr>
          <a:xfrm>
            <a:off x="4679950" y="1341438"/>
            <a:ext cx="0" cy="4895850"/>
          </a:xfrm>
          <a:prstGeom prst="line">
            <a:avLst/>
          </a:prstGeom>
          <a:ln>
            <a:solidFill>
              <a:schemeClr val="tx2">
                <a:lumMod val="60000"/>
                <a:lumOff val="40000"/>
              </a:schemeClr>
            </a:solidFill>
          </a:ln>
        </p:spPr>
        <p:style>
          <a:lnRef idx="2">
            <a:schemeClr val="accent4"/>
          </a:lnRef>
          <a:fillRef idx="0">
            <a:schemeClr val="accent4"/>
          </a:fillRef>
          <a:effectRef idx="1">
            <a:schemeClr val="accent4"/>
          </a:effectRef>
          <a:fontRef idx="minor">
            <a:schemeClr val="tx1"/>
          </a:fontRef>
        </p:style>
      </p:cxnSp>
      <p:cxnSp>
        <p:nvCxnSpPr>
          <p:cNvPr id="19" name="Přímá spojnice 18">
            <a:extLst>
              <a:ext uri="{FF2B5EF4-FFF2-40B4-BE49-F238E27FC236}">
                <a16:creationId xmlns:a16="http://schemas.microsoft.com/office/drawing/2014/main" id="{AE23DED9-F8A3-7A75-5BBF-424C67D0894A}"/>
              </a:ext>
            </a:extLst>
          </p:cNvPr>
          <p:cNvCxnSpPr>
            <a:cxnSpLocks/>
          </p:cNvCxnSpPr>
          <p:nvPr userDrawn="1"/>
        </p:nvCxnSpPr>
        <p:spPr>
          <a:xfrm>
            <a:off x="5832475" y="1341438"/>
            <a:ext cx="0" cy="4895850"/>
          </a:xfrm>
          <a:prstGeom prst="line">
            <a:avLst/>
          </a:prstGeom>
          <a:ln>
            <a:solidFill>
              <a:schemeClr val="tx2">
                <a:lumMod val="60000"/>
                <a:lumOff val="40000"/>
              </a:schemeClr>
            </a:solidFill>
          </a:ln>
        </p:spPr>
        <p:style>
          <a:lnRef idx="2">
            <a:schemeClr val="accent4"/>
          </a:lnRef>
          <a:fillRef idx="0">
            <a:schemeClr val="accent4"/>
          </a:fillRef>
          <a:effectRef idx="1">
            <a:schemeClr val="accent4"/>
          </a:effectRef>
          <a:fontRef idx="minor">
            <a:schemeClr val="tx1"/>
          </a:fontRef>
        </p:style>
      </p:cxnSp>
      <p:cxnSp>
        <p:nvCxnSpPr>
          <p:cNvPr id="20" name="Přímá spojnice 19">
            <a:extLst>
              <a:ext uri="{FF2B5EF4-FFF2-40B4-BE49-F238E27FC236}">
                <a16:creationId xmlns:a16="http://schemas.microsoft.com/office/drawing/2014/main" id="{0CA28248-32C9-1D5A-EFCA-45D61EE0C2E9}"/>
              </a:ext>
            </a:extLst>
          </p:cNvPr>
          <p:cNvCxnSpPr>
            <a:cxnSpLocks/>
          </p:cNvCxnSpPr>
          <p:nvPr userDrawn="1"/>
        </p:nvCxnSpPr>
        <p:spPr>
          <a:xfrm>
            <a:off x="6048375" y="1341438"/>
            <a:ext cx="0" cy="4895850"/>
          </a:xfrm>
          <a:prstGeom prst="line">
            <a:avLst/>
          </a:prstGeom>
          <a:ln>
            <a:solidFill>
              <a:schemeClr val="tx2">
                <a:lumMod val="60000"/>
                <a:lumOff val="40000"/>
              </a:schemeClr>
            </a:solidFill>
          </a:ln>
        </p:spPr>
        <p:style>
          <a:lnRef idx="2">
            <a:schemeClr val="accent4"/>
          </a:lnRef>
          <a:fillRef idx="0">
            <a:schemeClr val="accent4"/>
          </a:fillRef>
          <a:effectRef idx="1">
            <a:schemeClr val="accent4"/>
          </a:effectRef>
          <a:fontRef idx="minor">
            <a:schemeClr val="tx1"/>
          </a:fontRef>
        </p:style>
      </p:cxnSp>
      <p:cxnSp>
        <p:nvCxnSpPr>
          <p:cNvPr id="21" name="Přímá spojnice 20">
            <a:extLst>
              <a:ext uri="{FF2B5EF4-FFF2-40B4-BE49-F238E27FC236}">
                <a16:creationId xmlns:a16="http://schemas.microsoft.com/office/drawing/2014/main" id="{1965C58B-1D0E-1AFA-6882-A621740BAD13}"/>
              </a:ext>
            </a:extLst>
          </p:cNvPr>
          <p:cNvCxnSpPr>
            <a:cxnSpLocks/>
          </p:cNvCxnSpPr>
          <p:nvPr userDrawn="1"/>
        </p:nvCxnSpPr>
        <p:spPr>
          <a:xfrm>
            <a:off x="7200900" y="1336851"/>
            <a:ext cx="0" cy="4895850"/>
          </a:xfrm>
          <a:prstGeom prst="line">
            <a:avLst/>
          </a:prstGeom>
          <a:ln>
            <a:solidFill>
              <a:schemeClr val="tx2">
                <a:lumMod val="60000"/>
                <a:lumOff val="40000"/>
              </a:schemeClr>
            </a:solidFill>
          </a:ln>
        </p:spPr>
        <p:style>
          <a:lnRef idx="2">
            <a:schemeClr val="accent4"/>
          </a:lnRef>
          <a:fillRef idx="0">
            <a:schemeClr val="accent4"/>
          </a:fillRef>
          <a:effectRef idx="1">
            <a:schemeClr val="accent4"/>
          </a:effectRef>
          <a:fontRef idx="minor">
            <a:schemeClr val="tx1"/>
          </a:fontRef>
        </p:style>
      </p:cxnSp>
      <p:cxnSp>
        <p:nvCxnSpPr>
          <p:cNvPr id="22" name="Přímá spojnice 21">
            <a:extLst>
              <a:ext uri="{FF2B5EF4-FFF2-40B4-BE49-F238E27FC236}">
                <a16:creationId xmlns:a16="http://schemas.microsoft.com/office/drawing/2014/main" id="{7316813F-307D-74E9-9D1C-AC6CF81F460D}"/>
              </a:ext>
            </a:extLst>
          </p:cNvPr>
          <p:cNvCxnSpPr>
            <a:cxnSpLocks/>
          </p:cNvCxnSpPr>
          <p:nvPr userDrawn="1"/>
        </p:nvCxnSpPr>
        <p:spPr>
          <a:xfrm>
            <a:off x="7421770" y="1341438"/>
            <a:ext cx="0" cy="4895850"/>
          </a:xfrm>
          <a:prstGeom prst="line">
            <a:avLst/>
          </a:prstGeom>
          <a:ln>
            <a:solidFill>
              <a:schemeClr val="tx2">
                <a:lumMod val="60000"/>
                <a:lumOff val="40000"/>
              </a:schemeClr>
            </a:solidFill>
          </a:ln>
        </p:spPr>
        <p:style>
          <a:lnRef idx="2">
            <a:schemeClr val="accent4"/>
          </a:lnRef>
          <a:fillRef idx="0">
            <a:schemeClr val="accent4"/>
          </a:fillRef>
          <a:effectRef idx="1">
            <a:schemeClr val="accent4"/>
          </a:effectRef>
          <a:fontRef idx="minor">
            <a:schemeClr val="tx1"/>
          </a:fontRef>
        </p:style>
      </p:cxnSp>
      <p:cxnSp>
        <p:nvCxnSpPr>
          <p:cNvPr id="24" name="Přímá spojnice 23">
            <a:extLst>
              <a:ext uri="{FF2B5EF4-FFF2-40B4-BE49-F238E27FC236}">
                <a16:creationId xmlns:a16="http://schemas.microsoft.com/office/drawing/2014/main" id="{6F68309C-F9DA-BFB1-B1F9-041B231EC382}"/>
              </a:ext>
            </a:extLst>
          </p:cNvPr>
          <p:cNvCxnSpPr>
            <a:stCxn id="4" idx="1"/>
            <a:endCxn id="4" idx="3"/>
          </p:cNvCxnSpPr>
          <p:nvPr userDrawn="1"/>
        </p:nvCxnSpPr>
        <p:spPr>
          <a:xfrm>
            <a:off x="576263" y="3789363"/>
            <a:ext cx="7991475" cy="0"/>
          </a:xfrm>
          <a:prstGeom prst="line">
            <a:avLst/>
          </a:prstGeom>
          <a:ln>
            <a:solidFill>
              <a:schemeClr val="tx2">
                <a:lumMod val="60000"/>
                <a:lumOff val="40000"/>
              </a:schemeClr>
            </a:solidFill>
          </a:ln>
        </p:spPr>
        <p:style>
          <a:lnRef idx="2">
            <a:schemeClr val="accent4"/>
          </a:lnRef>
          <a:fillRef idx="0">
            <a:schemeClr val="accent4"/>
          </a:fillRef>
          <a:effectRef idx="1">
            <a:schemeClr val="accent4"/>
          </a:effectRef>
          <a:fontRef idx="minor">
            <a:schemeClr val="tx1"/>
          </a:fontRef>
        </p:style>
      </p:cxnSp>
      <p:cxnSp>
        <p:nvCxnSpPr>
          <p:cNvPr id="10" name="Linka horní">
            <a:extLst>
              <a:ext uri="{FF2B5EF4-FFF2-40B4-BE49-F238E27FC236}">
                <a16:creationId xmlns:a16="http://schemas.microsoft.com/office/drawing/2014/main" id="{CE063256-E4D9-5B50-9629-1DA2996595C3}"/>
              </a:ext>
            </a:extLst>
          </p:cNvPr>
          <p:cNvCxnSpPr>
            <a:cxnSpLocks/>
          </p:cNvCxnSpPr>
          <p:nvPr userDrawn="1"/>
        </p:nvCxnSpPr>
        <p:spPr>
          <a:xfrm>
            <a:off x="6774547" y="716990"/>
            <a:ext cx="956441"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11" name="RILSA logomark horní" descr="rilsa, výzkumný ústav práce a sociálních věcí">
            <a:extLst>
              <a:ext uri="{FF2B5EF4-FFF2-40B4-BE49-F238E27FC236}">
                <a16:creationId xmlns:a16="http://schemas.microsoft.com/office/drawing/2014/main" id="{8B4B3DDA-9AFE-5A8D-429D-B42835F24F8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24497" y="217723"/>
            <a:ext cx="983170" cy="981757"/>
          </a:xfrm>
          <a:prstGeom prst="rect">
            <a:avLst/>
          </a:prstGeom>
        </p:spPr>
      </p:pic>
      <p:sp>
        <p:nvSpPr>
          <p:cNvPr id="30" name="Podnadpis">
            <a:extLst>
              <a:ext uri="{FF2B5EF4-FFF2-40B4-BE49-F238E27FC236}">
                <a16:creationId xmlns:a16="http://schemas.microsoft.com/office/drawing/2014/main" id="{E807271A-9326-F9EA-69E9-D321EAD87510}"/>
              </a:ext>
            </a:extLst>
          </p:cNvPr>
          <p:cNvSpPr>
            <a:spLocks noGrp="1"/>
          </p:cNvSpPr>
          <p:nvPr>
            <p:ph type="body" sz="quarter" idx="11" hasCustomPrompt="1"/>
          </p:nvPr>
        </p:nvSpPr>
        <p:spPr>
          <a:xfrm>
            <a:off x="576263" y="823125"/>
            <a:ext cx="5364162" cy="239773"/>
          </a:xfrm>
          <a:prstGeom prst="rect">
            <a:avLst/>
          </a:prstGeom>
          <a:solidFill>
            <a:srgbClr val="ECECEC"/>
          </a:solidFill>
        </p:spPr>
        <p:txBody>
          <a:bodyPr lIns="0" tIns="0" rIns="0" bIns="0"/>
          <a:lstStyle>
            <a:lvl1pPr marL="0" indent="0">
              <a:buNone/>
              <a:defRPr sz="1800">
                <a:solidFill>
                  <a:schemeClr val="tx2"/>
                </a:solidFill>
              </a:defRPr>
            </a:lvl1pPr>
          </a:lstStyle>
          <a:p>
            <a:pPr lvl="0"/>
            <a:r>
              <a:rPr lang="cs-CZ" dirty="0"/>
              <a:t>pro PPTX design</a:t>
            </a:r>
          </a:p>
        </p:txBody>
      </p:sp>
      <p:sp>
        <p:nvSpPr>
          <p:cNvPr id="28" name="Nadpis">
            <a:extLst>
              <a:ext uri="{FF2B5EF4-FFF2-40B4-BE49-F238E27FC236}">
                <a16:creationId xmlns:a16="http://schemas.microsoft.com/office/drawing/2014/main" id="{4671BC95-2A50-54ED-BD3E-36DDB913D225}"/>
              </a:ext>
            </a:extLst>
          </p:cNvPr>
          <p:cNvSpPr>
            <a:spLocks noGrp="1"/>
          </p:cNvSpPr>
          <p:nvPr>
            <p:ph type="body" sz="quarter" idx="10" hasCustomPrompt="1"/>
          </p:nvPr>
        </p:nvSpPr>
        <p:spPr>
          <a:xfrm>
            <a:off x="576262" y="426474"/>
            <a:ext cx="5364163" cy="369171"/>
          </a:xfrm>
          <a:prstGeom prst="rect">
            <a:avLst/>
          </a:prstGeom>
          <a:solidFill>
            <a:srgbClr val="ECECEC"/>
          </a:solidFill>
        </p:spPr>
        <p:txBody>
          <a:bodyPr lIns="0" tIns="0" rIns="0" bIns="0">
            <a:normAutofit/>
          </a:bodyPr>
          <a:lstStyle>
            <a:lvl1pPr marL="0" indent="0">
              <a:buNone/>
              <a:defRPr sz="2800">
                <a:latin typeface="Nunito Sans SemiBold" panose="00000700000000000000" pitchFamily="2" charset="0"/>
              </a:defRPr>
            </a:lvl1pPr>
          </a:lstStyle>
          <a:p>
            <a:pPr lvl="0"/>
            <a:r>
              <a:rPr lang="cs-CZ" dirty="0"/>
              <a:t>Zóna obsahu a vodítka	</a:t>
            </a:r>
          </a:p>
        </p:txBody>
      </p:sp>
    </p:spTree>
    <p:extLst>
      <p:ext uri="{BB962C8B-B14F-4D97-AF65-F5344CB8AC3E}">
        <p14:creationId xmlns:p14="http://schemas.microsoft.com/office/powerpoint/2010/main" val="585633050"/>
      </p:ext>
    </p:extLst>
  </p:cSld>
  <p:clrMapOvr>
    <a:masterClrMapping/>
  </p:clrMapOvr>
  <p:extLst>
    <p:ext uri="{DCECCB84-F9BA-43D5-87BE-67443E8EF086}">
      <p15:sldGuideLst xmlns:p15="http://schemas.microsoft.com/office/powerpoint/2012/main">
        <p15:guide id="1" orient="horz" pos="2387">
          <p15:clr>
            <a:srgbClr val="9FCC3B"/>
          </p15:clr>
        </p15:guide>
        <p15:guide id="2" pos="2880">
          <p15:clr>
            <a:srgbClr val="9FCC3B"/>
          </p15:clr>
        </p15:guide>
        <p15:guide id="4" pos="5397">
          <p15:clr>
            <a:srgbClr val="FDE53C"/>
          </p15:clr>
        </p15:guide>
        <p15:guide id="5" orient="horz" pos="845">
          <p15:clr>
            <a:srgbClr val="FBAE40"/>
          </p15:clr>
        </p15:guide>
        <p15:guide id="6" orient="horz" pos="3929">
          <p15:clr>
            <a:srgbClr val="FDE53C"/>
          </p15:clr>
        </p15:guide>
        <p15:guide id="10" pos="2948">
          <p15:clr>
            <a:srgbClr val="FBAE40"/>
          </p15:clr>
        </p15:guide>
        <p15:guide id="12" pos="2812">
          <p15:clr>
            <a:srgbClr val="FBAE40"/>
          </p15:clr>
        </p15:guide>
        <p15:guide id="14" pos="4536">
          <p15:clr>
            <a:srgbClr val="FBAE40"/>
          </p15:clr>
        </p15:guide>
        <p15:guide id="15" pos="4672">
          <p15:clr>
            <a:srgbClr val="FBAE40"/>
          </p15:clr>
        </p15:guide>
        <p15:guide id="16" pos="1224">
          <p15:clr>
            <a:srgbClr val="FBAE40"/>
          </p15:clr>
        </p15:guide>
        <p15:guide id="18" orient="horz" pos="777">
          <p15:clr>
            <a:srgbClr val="FBAE40"/>
          </p15:clr>
        </p15:guide>
        <p15:guide id="19" orient="horz" pos="2319">
          <p15:clr>
            <a:srgbClr val="FBAE40"/>
          </p15:clr>
        </p15:guide>
        <p15:guide id="20" orient="horz" pos="255">
          <p15:clr>
            <a:srgbClr val="FDE53C"/>
          </p15:clr>
        </p15:guide>
        <p15:guide id="21" pos="3742">
          <p15:clr>
            <a:srgbClr val="C35EA4"/>
          </p15:clr>
        </p15:guide>
        <p15:guide id="22" pos="4604">
          <p15:clr>
            <a:srgbClr val="C35EA4"/>
          </p15:clr>
        </p15:guide>
        <p15:guide id="23" pos="3810">
          <p15:clr>
            <a:srgbClr val="FBAE40"/>
          </p15:clr>
        </p15:guide>
        <p15:guide id="24" pos="3674">
          <p15:clr>
            <a:srgbClr val="FBAE40"/>
          </p15:clr>
        </p15:guide>
        <p15:guide id="25" pos="2018">
          <p15:clr>
            <a:srgbClr val="C35EA4"/>
          </p15:clr>
        </p15:guide>
        <p15:guide id="26" pos="2086">
          <p15:clr>
            <a:srgbClr val="FBAE40"/>
          </p15:clr>
        </p15:guide>
        <p15:guide id="27" pos="1950">
          <p15:clr>
            <a:srgbClr val="FBAE40"/>
          </p15:clr>
        </p15:guide>
        <p15:guide id="28" pos="1156">
          <p15:clr>
            <a:srgbClr val="C35EA4"/>
          </p15:clr>
        </p15:guide>
        <p15:guide id="29" pos="1088">
          <p15:clr>
            <a:srgbClr val="FBAE40"/>
          </p15:clr>
        </p15:guide>
        <p15:guide id="30" pos="363">
          <p15:clr>
            <a:srgbClr val="FDE53C"/>
          </p15:clr>
        </p15:guide>
        <p15:guide id="31" orient="horz" pos="2455">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9F9F9"/>
        </a:solidFill>
        <a:effectLst/>
      </p:bgPr>
    </p:bg>
    <p:spTree>
      <p:nvGrpSpPr>
        <p:cNvPr id="1" name=""/>
        <p:cNvGrpSpPr/>
        <p:nvPr/>
      </p:nvGrpSpPr>
      <p:grpSpPr>
        <a:xfrm>
          <a:off x="0" y="0"/>
          <a:ext cx="0" cy="0"/>
          <a:chOff x="0" y="0"/>
          <a:chExt cx="0" cy="0"/>
        </a:xfrm>
      </p:grpSpPr>
      <p:sp>
        <p:nvSpPr>
          <p:cNvPr id="7" name="Zástupný symbol pro zápatí">
            <a:extLst>
              <a:ext uri="{FF2B5EF4-FFF2-40B4-BE49-F238E27FC236}">
                <a16:creationId xmlns:a16="http://schemas.microsoft.com/office/drawing/2014/main" id="{1A92C6F8-3053-A281-5F0D-F0E7DB8AFF96}"/>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8" name="Zástupný symbol pro číslo snímku">
            <a:extLst>
              <a:ext uri="{FF2B5EF4-FFF2-40B4-BE49-F238E27FC236}">
                <a16:creationId xmlns:a16="http://schemas.microsoft.com/office/drawing/2014/main" id="{64F431D5-60F7-2460-8DE0-C4443E42C7F5}"/>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645AEE-F697-459C-A803-FD4DBA443484}" type="slidenum">
              <a:rPr lang="cs-CZ" smtClean="0"/>
              <a:t>‹#›</a:t>
            </a:fld>
            <a:endParaRPr lang="cs-CZ"/>
          </a:p>
        </p:txBody>
      </p:sp>
    </p:spTree>
    <p:extLst>
      <p:ext uri="{BB962C8B-B14F-4D97-AF65-F5344CB8AC3E}">
        <p14:creationId xmlns:p14="http://schemas.microsoft.com/office/powerpoint/2010/main" val="150479679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cs-CZ"/>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hyperlink" Target="https://www.josra.cz/" TargetMode="External"/><Relationship Id="rId3" Type="http://schemas.openxmlformats.org/officeDocument/2006/relationships/hyperlink" Target="https://www.rilsa.cz/projekty/" TargetMode="External"/><Relationship Id="rId7" Type="http://schemas.openxmlformats.org/officeDocument/2006/relationships/hyperlink" Target="https://www.rilsa.cz/knihovna/casopisy/casopis-fsp/" TargetMode="External"/><Relationship Id="rId2" Type="http://schemas.openxmlformats.org/officeDocument/2006/relationships/hyperlink" Target="https://www.rilsa.cz/vyzkum/" TargetMode="External"/><Relationship Id="rId1" Type="http://schemas.openxmlformats.org/officeDocument/2006/relationships/slideLayout" Target="../slideLayouts/slideLayout3.xml"/><Relationship Id="rId6" Type="http://schemas.openxmlformats.org/officeDocument/2006/relationships/hyperlink" Target="https://www.rilsa.cz/knihovna/informacni-zdroje-bozp/" TargetMode="External"/><Relationship Id="rId5" Type="http://schemas.openxmlformats.org/officeDocument/2006/relationships/hyperlink" Target="https://www.rilsa.cz/knihovna/" TargetMode="External"/><Relationship Id="rId4" Type="http://schemas.openxmlformats.org/officeDocument/2006/relationships/hyperlink" Target="https://www.rilsa.cz/publikace/"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a:extLst>
              <a:ext uri="{FF2B5EF4-FFF2-40B4-BE49-F238E27FC236}">
                <a16:creationId xmlns:a16="http://schemas.microsoft.com/office/drawing/2014/main" id="{321DE79C-5539-4F77-8AB8-5C4A2A96F2EE}"/>
              </a:ext>
            </a:extLst>
          </p:cNvPr>
          <p:cNvSpPr>
            <a:spLocks noGrp="1"/>
          </p:cNvSpPr>
          <p:nvPr>
            <p:ph type="sldNum" sz="quarter" idx="13"/>
          </p:nvPr>
        </p:nvSpPr>
        <p:spPr/>
        <p:txBody>
          <a:bodyPr/>
          <a:lstStyle/>
          <a:p>
            <a:fld id="{E4645AEE-F697-459C-A803-FD4DBA443484}" type="slidenum">
              <a:rPr lang="en-GB" smtClean="0"/>
              <a:pPr/>
              <a:t>1</a:t>
            </a:fld>
            <a:endParaRPr lang="en-GB" dirty="0"/>
          </a:p>
        </p:txBody>
      </p:sp>
      <p:sp>
        <p:nvSpPr>
          <p:cNvPr id="3" name="Zástupný symbol pro text 2">
            <a:extLst>
              <a:ext uri="{FF2B5EF4-FFF2-40B4-BE49-F238E27FC236}">
                <a16:creationId xmlns:a16="http://schemas.microsoft.com/office/drawing/2014/main" id="{48D4FAEC-CD09-4E35-86D3-53F705DDFFB7}"/>
              </a:ext>
            </a:extLst>
          </p:cNvPr>
          <p:cNvSpPr>
            <a:spLocks noGrp="1"/>
          </p:cNvSpPr>
          <p:nvPr>
            <p:ph type="body" sz="quarter" idx="14"/>
          </p:nvPr>
        </p:nvSpPr>
        <p:spPr>
          <a:xfrm>
            <a:off x="576261" y="2899611"/>
            <a:ext cx="7994746" cy="3916278"/>
          </a:xfrm>
        </p:spPr>
        <p:txBody>
          <a:bodyPr/>
          <a:lstStyle/>
          <a:p>
            <a:r>
              <a:rPr lang="en-GB" sz="2200" dirty="0"/>
              <a:t>Kamil Galuščák</a:t>
            </a:r>
          </a:p>
          <a:p>
            <a:endParaRPr lang="cs-CZ" sz="1400" dirty="0"/>
          </a:p>
          <a:p>
            <a:r>
              <a:rPr lang="en-US" sz="2200" dirty="0"/>
              <a:t>Meeting with representatives</a:t>
            </a:r>
          </a:p>
          <a:p>
            <a:r>
              <a:rPr lang="en-US" sz="2200" dirty="0"/>
              <a:t>of the National Assembly Secretariat</a:t>
            </a:r>
            <a:endParaRPr lang="cs-CZ" sz="2200" dirty="0"/>
          </a:p>
          <a:p>
            <a:r>
              <a:rPr lang="en-US" sz="2200" dirty="0"/>
              <a:t>of the Republic of Korea </a:t>
            </a:r>
            <a:endParaRPr lang="cs-CZ" sz="2200" dirty="0"/>
          </a:p>
          <a:p>
            <a:endParaRPr lang="cs-CZ" sz="1200" dirty="0"/>
          </a:p>
          <a:p>
            <a:endParaRPr lang="cs-CZ" sz="2200" dirty="0"/>
          </a:p>
          <a:p>
            <a:endParaRPr lang="cs-CZ" sz="2200" dirty="0"/>
          </a:p>
          <a:p>
            <a:endParaRPr lang="cs-CZ" sz="2200" dirty="0"/>
          </a:p>
          <a:p>
            <a:r>
              <a:rPr lang="en-GB" sz="2200" dirty="0"/>
              <a:t>Prague, </a:t>
            </a:r>
            <a:r>
              <a:rPr lang="cs-CZ" sz="2200" dirty="0"/>
              <a:t>29 </a:t>
            </a:r>
            <a:r>
              <a:rPr lang="cs-CZ" sz="2200" dirty="0" err="1"/>
              <a:t>September</a:t>
            </a:r>
            <a:r>
              <a:rPr lang="cs-CZ" sz="2200" dirty="0"/>
              <a:t> 2026</a:t>
            </a:r>
            <a:endParaRPr lang="en-GB" sz="2200" dirty="0"/>
          </a:p>
        </p:txBody>
      </p:sp>
      <p:sp>
        <p:nvSpPr>
          <p:cNvPr id="4" name="Zástupný symbol pro text 3">
            <a:extLst>
              <a:ext uri="{FF2B5EF4-FFF2-40B4-BE49-F238E27FC236}">
                <a16:creationId xmlns:a16="http://schemas.microsoft.com/office/drawing/2014/main" id="{A7062244-7F04-4745-BC87-29D380D40CA1}"/>
              </a:ext>
            </a:extLst>
          </p:cNvPr>
          <p:cNvSpPr>
            <a:spLocks noGrp="1"/>
          </p:cNvSpPr>
          <p:nvPr>
            <p:ph type="body" sz="quarter" idx="10"/>
          </p:nvPr>
        </p:nvSpPr>
        <p:spPr>
          <a:xfrm>
            <a:off x="576261" y="1034717"/>
            <a:ext cx="6732589" cy="1642310"/>
          </a:xfrm>
        </p:spPr>
        <p:txBody>
          <a:bodyPr/>
          <a:lstStyle/>
          <a:p>
            <a:r>
              <a:rPr lang="cs-CZ" sz="4000" dirty="0" err="1"/>
              <a:t>Introduction</a:t>
            </a:r>
            <a:r>
              <a:rPr lang="cs-CZ" sz="4000" dirty="0"/>
              <a:t> </a:t>
            </a:r>
            <a:r>
              <a:rPr lang="cs-CZ" sz="4000" dirty="0" err="1"/>
              <a:t>of</a:t>
            </a:r>
            <a:r>
              <a:rPr lang="cs-CZ" sz="4000" dirty="0"/>
              <a:t> </a:t>
            </a:r>
            <a:r>
              <a:rPr lang="cs-CZ" sz="4000" dirty="0" err="1"/>
              <a:t>the</a:t>
            </a:r>
            <a:r>
              <a:rPr lang="cs-CZ" sz="4000" dirty="0"/>
              <a:t> </a:t>
            </a:r>
            <a:r>
              <a:rPr lang="en-GB" sz="4000" dirty="0"/>
              <a:t>Research Institute for Labour and Social Affairs</a:t>
            </a:r>
          </a:p>
          <a:p>
            <a:endParaRPr lang="en-GB" dirty="0"/>
          </a:p>
        </p:txBody>
      </p:sp>
    </p:spTree>
    <p:extLst>
      <p:ext uri="{BB962C8B-B14F-4D97-AF65-F5344CB8AC3E}">
        <p14:creationId xmlns:p14="http://schemas.microsoft.com/office/powerpoint/2010/main" val="17133822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a:extLst>
              <a:ext uri="{FF2B5EF4-FFF2-40B4-BE49-F238E27FC236}">
                <a16:creationId xmlns:a16="http://schemas.microsoft.com/office/drawing/2014/main" id="{262B8A08-A006-4CEA-814B-C4850DCBAA9D}"/>
              </a:ext>
            </a:extLst>
          </p:cNvPr>
          <p:cNvSpPr>
            <a:spLocks noGrp="1"/>
          </p:cNvSpPr>
          <p:nvPr>
            <p:ph type="sldNum" sz="quarter" idx="15"/>
          </p:nvPr>
        </p:nvSpPr>
        <p:spPr/>
        <p:txBody>
          <a:bodyPr/>
          <a:lstStyle/>
          <a:p>
            <a:fld id="{E4645AEE-F697-459C-A803-FD4DBA443484}" type="slidenum">
              <a:rPr lang="en-GB" smtClean="0"/>
              <a:pPr/>
              <a:t>2</a:t>
            </a:fld>
            <a:endParaRPr lang="en-GB" dirty="0"/>
          </a:p>
        </p:txBody>
      </p:sp>
      <p:sp>
        <p:nvSpPr>
          <p:cNvPr id="3" name="Zástupný symbol pro zápatí 2">
            <a:extLst>
              <a:ext uri="{FF2B5EF4-FFF2-40B4-BE49-F238E27FC236}">
                <a16:creationId xmlns:a16="http://schemas.microsoft.com/office/drawing/2014/main" id="{7C15002B-9840-4B11-84A8-F0FD08567ACF}"/>
              </a:ext>
            </a:extLst>
          </p:cNvPr>
          <p:cNvSpPr>
            <a:spLocks noGrp="1"/>
          </p:cNvSpPr>
          <p:nvPr>
            <p:ph type="ftr" sz="quarter" idx="14"/>
          </p:nvPr>
        </p:nvSpPr>
        <p:spPr/>
        <p:txBody>
          <a:bodyPr/>
          <a:lstStyle/>
          <a:p>
            <a:endParaRPr lang="en-GB" dirty="0"/>
          </a:p>
        </p:txBody>
      </p:sp>
      <p:sp>
        <p:nvSpPr>
          <p:cNvPr id="4" name="Zástupný symbol pro text 3">
            <a:extLst>
              <a:ext uri="{FF2B5EF4-FFF2-40B4-BE49-F238E27FC236}">
                <a16:creationId xmlns:a16="http://schemas.microsoft.com/office/drawing/2014/main" id="{2A00024B-A019-4AEF-B6B9-6657A7C89D58}"/>
              </a:ext>
            </a:extLst>
          </p:cNvPr>
          <p:cNvSpPr>
            <a:spLocks noGrp="1"/>
          </p:cNvSpPr>
          <p:nvPr>
            <p:ph type="body" sz="quarter" idx="16"/>
          </p:nvPr>
        </p:nvSpPr>
        <p:spPr>
          <a:xfrm>
            <a:off x="576263" y="1500996"/>
            <a:ext cx="7991475" cy="4736292"/>
          </a:xfrm>
        </p:spPr>
        <p:txBody>
          <a:bodyPr/>
          <a:lstStyle/>
          <a:p>
            <a:r>
              <a:rPr lang="en-GB"/>
              <a:t>Research Institute for Labour and Social Affairs (RILSA)</a:t>
            </a:r>
          </a:p>
          <a:p>
            <a:endParaRPr lang="en-GB"/>
          </a:p>
          <a:p>
            <a:r>
              <a:rPr lang="en-GB"/>
              <a:t>Public </a:t>
            </a:r>
            <a:r>
              <a:rPr lang="en-GB" dirty="0"/>
              <a:t>research institution established by the Ministry of Labour and </a:t>
            </a:r>
            <a:r>
              <a:rPr lang="en-GB"/>
              <a:t>Social Affairs</a:t>
            </a:r>
          </a:p>
          <a:p>
            <a:endParaRPr lang="en-GB"/>
          </a:p>
          <a:p>
            <a:r>
              <a:rPr lang="en-GB"/>
              <a:t>We combine research on the labour market, social systems, family policy, ergonomics and prevention of occupational risks</a:t>
            </a:r>
          </a:p>
          <a:p>
            <a:pPr marL="0" indent="0">
              <a:buNone/>
            </a:pPr>
            <a:endParaRPr lang="en-GB" dirty="0"/>
          </a:p>
        </p:txBody>
      </p:sp>
      <p:sp>
        <p:nvSpPr>
          <p:cNvPr id="6" name="Zástupný symbol pro text 5">
            <a:extLst>
              <a:ext uri="{FF2B5EF4-FFF2-40B4-BE49-F238E27FC236}">
                <a16:creationId xmlns:a16="http://schemas.microsoft.com/office/drawing/2014/main" id="{A8D5DD8B-85C3-4C95-BEEE-75791D801E15}"/>
              </a:ext>
            </a:extLst>
          </p:cNvPr>
          <p:cNvSpPr>
            <a:spLocks noGrp="1"/>
          </p:cNvSpPr>
          <p:nvPr>
            <p:ph type="body" sz="quarter" idx="10"/>
          </p:nvPr>
        </p:nvSpPr>
        <p:spPr>
          <a:xfrm>
            <a:off x="576263" y="712910"/>
            <a:ext cx="7991476" cy="369171"/>
          </a:xfrm>
        </p:spPr>
        <p:txBody>
          <a:bodyPr>
            <a:normAutofit lnSpcReduction="10000"/>
          </a:bodyPr>
          <a:lstStyle/>
          <a:p>
            <a:r>
              <a:rPr lang="en-GB"/>
              <a:t>Basic information</a:t>
            </a:r>
            <a:endParaRPr lang="en-GB" dirty="0"/>
          </a:p>
        </p:txBody>
      </p:sp>
    </p:spTree>
    <p:extLst>
      <p:ext uri="{BB962C8B-B14F-4D97-AF65-F5344CB8AC3E}">
        <p14:creationId xmlns:p14="http://schemas.microsoft.com/office/powerpoint/2010/main" val="6417405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D17035-8FCF-AB8F-2221-701F27C91B00}"/>
            </a:ext>
          </a:extLst>
        </p:cNvPr>
        <p:cNvGrpSpPr/>
        <p:nvPr/>
      </p:nvGrpSpPr>
      <p:grpSpPr>
        <a:xfrm>
          <a:off x="0" y="0"/>
          <a:ext cx="0" cy="0"/>
          <a:chOff x="0" y="0"/>
          <a:chExt cx="0" cy="0"/>
        </a:xfrm>
      </p:grpSpPr>
      <p:sp>
        <p:nvSpPr>
          <p:cNvPr id="2" name="Zástupný symbol pro číslo snímku 1">
            <a:extLst>
              <a:ext uri="{FF2B5EF4-FFF2-40B4-BE49-F238E27FC236}">
                <a16:creationId xmlns:a16="http://schemas.microsoft.com/office/drawing/2014/main" id="{7EE36CAB-84F6-E0A9-FF53-A6B681DBEF70}"/>
              </a:ext>
            </a:extLst>
          </p:cNvPr>
          <p:cNvSpPr>
            <a:spLocks noGrp="1"/>
          </p:cNvSpPr>
          <p:nvPr>
            <p:ph type="sldNum" sz="quarter" idx="15"/>
          </p:nvPr>
        </p:nvSpPr>
        <p:spPr/>
        <p:txBody>
          <a:bodyPr/>
          <a:lstStyle/>
          <a:p>
            <a:fld id="{E4645AEE-F697-459C-A803-FD4DBA443484}" type="slidenum">
              <a:rPr lang="en-GB" smtClean="0"/>
              <a:pPr/>
              <a:t>3</a:t>
            </a:fld>
            <a:endParaRPr lang="en-GB" dirty="0"/>
          </a:p>
        </p:txBody>
      </p:sp>
      <p:sp>
        <p:nvSpPr>
          <p:cNvPr id="3" name="Zástupný symbol pro zápatí 2">
            <a:extLst>
              <a:ext uri="{FF2B5EF4-FFF2-40B4-BE49-F238E27FC236}">
                <a16:creationId xmlns:a16="http://schemas.microsoft.com/office/drawing/2014/main" id="{34F4A988-E69A-507E-50AA-CDD45A64F6BC}"/>
              </a:ext>
            </a:extLst>
          </p:cNvPr>
          <p:cNvSpPr>
            <a:spLocks noGrp="1"/>
          </p:cNvSpPr>
          <p:nvPr>
            <p:ph type="ftr" sz="quarter" idx="14"/>
          </p:nvPr>
        </p:nvSpPr>
        <p:spPr/>
        <p:txBody>
          <a:bodyPr/>
          <a:lstStyle/>
          <a:p>
            <a:endParaRPr lang="en-GB" dirty="0"/>
          </a:p>
        </p:txBody>
      </p:sp>
      <p:sp>
        <p:nvSpPr>
          <p:cNvPr id="4" name="Zástupný symbol pro text 3">
            <a:extLst>
              <a:ext uri="{FF2B5EF4-FFF2-40B4-BE49-F238E27FC236}">
                <a16:creationId xmlns:a16="http://schemas.microsoft.com/office/drawing/2014/main" id="{A362267A-7265-9443-5276-97A4C715B62D}"/>
              </a:ext>
            </a:extLst>
          </p:cNvPr>
          <p:cNvSpPr>
            <a:spLocks noGrp="1"/>
          </p:cNvSpPr>
          <p:nvPr>
            <p:ph type="body" sz="quarter" idx="16"/>
          </p:nvPr>
        </p:nvSpPr>
        <p:spPr>
          <a:xfrm>
            <a:off x="576263" y="1500996"/>
            <a:ext cx="7991475" cy="4736292"/>
          </a:xfrm>
        </p:spPr>
        <p:txBody>
          <a:bodyPr/>
          <a:lstStyle/>
          <a:p>
            <a:r>
              <a:rPr lang="en-GB"/>
              <a:t>Current form since 1 January 2025 (merger of two institutes with a long-term history)</a:t>
            </a:r>
          </a:p>
          <a:p>
            <a:endParaRPr lang="en-GB"/>
          </a:p>
          <a:p>
            <a:r>
              <a:rPr lang="en-GB"/>
              <a:t>Sectoral research organization with emphasis on applied research</a:t>
            </a:r>
          </a:p>
          <a:p>
            <a:endParaRPr lang="en-GB"/>
          </a:p>
          <a:p>
            <a:r>
              <a:rPr lang="en-GB"/>
              <a:t>Close cooperation with the Ministry of Labour and Social Affairs</a:t>
            </a:r>
          </a:p>
          <a:p>
            <a:endParaRPr lang="en-GB"/>
          </a:p>
          <a:p>
            <a:r>
              <a:rPr lang="en-GB"/>
              <a:t>Expert institute in the field of ergonomics and occupational health and safety</a:t>
            </a:r>
            <a:endParaRPr lang="en-GB" dirty="0"/>
          </a:p>
        </p:txBody>
      </p:sp>
      <p:sp>
        <p:nvSpPr>
          <p:cNvPr id="6" name="Zástupný symbol pro text 5">
            <a:extLst>
              <a:ext uri="{FF2B5EF4-FFF2-40B4-BE49-F238E27FC236}">
                <a16:creationId xmlns:a16="http://schemas.microsoft.com/office/drawing/2014/main" id="{F53203A3-0827-E35B-82E3-C8909218CEAE}"/>
              </a:ext>
            </a:extLst>
          </p:cNvPr>
          <p:cNvSpPr>
            <a:spLocks noGrp="1"/>
          </p:cNvSpPr>
          <p:nvPr>
            <p:ph type="body" sz="quarter" idx="10"/>
          </p:nvPr>
        </p:nvSpPr>
        <p:spPr>
          <a:xfrm>
            <a:off x="576263" y="702519"/>
            <a:ext cx="7991476" cy="369171"/>
          </a:xfrm>
        </p:spPr>
        <p:txBody>
          <a:bodyPr>
            <a:normAutofit lnSpcReduction="10000"/>
          </a:bodyPr>
          <a:lstStyle/>
          <a:p>
            <a:r>
              <a:rPr lang="en-GB"/>
              <a:t>Who we are</a:t>
            </a:r>
            <a:endParaRPr lang="en-GB" dirty="0"/>
          </a:p>
        </p:txBody>
      </p:sp>
    </p:spTree>
    <p:extLst>
      <p:ext uri="{BB962C8B-B14F-4D97-AF65-F5344CB8AC3E}">
        <p14:creationId xmlns:p14="http://schemas.microsoft.com/office/powerpoint/2010/main" val="10192216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3EAE6-F7BA-2A68-384D-3A42595D5841}"/>
            </a:ext>
          </a:extLst>
        </p:cNvPr>
        <p:cNvGrpSpPr/>
        <p:nvPr/>
      </p:nvGrpSpPr>
      <p:grpSpPr>
        <a:xfrm>
          <a:off x="0" y="0"/>
          <a:ext cx="0" cy="0"/>
          <a:chOff x="0" y="0"/>
          <a:chExt cx="0" cy="0"/>
        </a:xfrm>
      </p:grpSpPr>
      <p:sp>
        <p:nvSpPr>
          <p:cNvPr id="2" name="Zástupný symbol pro číslo snímku 1">
            <a:extLst>
              <a:ext uri="{FF2B5EF4-FFF2-40B4-BE49-F238E27FC236}">
                <a16:creationId xmlns:a16="http://schemas.microsoft.com/office/drawing/2014/main" id="{C4C3DD1C-B1DA-29CE-C171-92C59EEDA860}"/>
              </a:ext>
            </a:extLst>
          </p:cNvPr>
          <p:cNvSpPr>
            <a:spLocks noGrp="1"/>
          </p:cNvSpPr>
          <p:nvPr>
            <p:ph type="sldNum" sz="quarter" idx="15"/>
          </p:nvPr>
        </p:nvSpPr>
        <p:spPr/>
        <p:txBody>
          <a:bodyPr/>
          <a:lstStyle/>
          <a:p>
            <a:fld id="{E4645AEE-F697-459C-A803-FD4DBA443484}" type="slidenum">
              <a:rPr lang="en-GB" smtClean="0"/>
              <a:pPr/>
              <a:t>4</a:t>
            </a:fld>
            <a:endParaRPr lang="en-GB" dirty="0"/>
          </a:p>
        </p:txBody>
      </p:sp>
      <p:sp>
        <p:nvSpPr>
          <p:cNvPr id="3" name="Zástupný symbol pro zápatí 2">
            <a:extLst>
              <a:ext uri="{FF2B5EF4-FFF2-40B4-BE49-F238E27FC236}">
                <a16:creationId xmlns:a16="http://schemas.microsoft.com/office/drawing/2014/main" id="{1647D2FC-A819-6DF2-8BA2-062B121BD5F2}"/>
              </a:ext>
            </a:extLst>
          </p:cNvPr>
          <p:cNvSpPr>
            <a:spLocks noGrp="1"/>
          </p:cNvSpPr>
          <p:nvPr>
            <p:ph type="ftr" sz="quarter" idx="14"/>
          </p:nvPr>
        </p:nvSpPr>
        <p:spPr/>
        <p:txBody>
          <a:bodyPr/>
          <a:lstStyle/>
          <a:p>
            <a:endParaRPr lang="en-GB" dirty="0"/>
          </a:p>
        </p:txBody>
      </p:sp>
      <p:sp>
        <p:nvSpPr>
          <p:cNvPr id="4" name="Zástupný symbol pro text 3">
            <a:extLst>
              <a:ext uri="{FF2B5EF4-FFF2-40B4-BE49-F238E27FC236}">
                <a16:creationId xmlns:a16="http://schemas.microsoft.com/office/drawing/2014/main" id="{16497F21-03DD-84C4-D8D4-F3AFF6E92EAA}"/>
              </a:ext>
            </a:extLst>
          </p:cNvPr>
          <p:cNvSpPr>
            <a:spLocks noGrp="1"/>
          </p:cNvSpPr>
          <p:nvPr>
            <p:ph type="body" sz="quarter" idx="16"/>
          </p:nvPr>
        </p:nvSpPr>
        <p:spPr>
          <a:xfrm>
            <a:off x="576263" y="1500996"/>
            <a:ext cx="7991475" cy="4736292"/>
          </a:xfrm>
        </p:spPr>
        <p:txBody>
          <a:bodyPr/>
          <a:lstStyle/>
          <a:p>
            <a:r>
              <a:rPr lang="en-GB" sz="2400"/>
              <a:t>Support for public policy making and impact assessment (evidence-based policy)</a:t>
            </a:r>
          </a:p>
          <a:p>
            <a:endParaRPr lang="en-GB" sz="2400"/>
          </a:p>
          <a:p>
            <a:r>
              <a:rPr lang="en-GB" sz="2400"/>
              <a:t>Independent autonomous research</a:t>
            </a:r>
          </a:p>
          <a:p>
            <a:endParaRPr lang="en-GB" sz="2400"/>
          </a:p>
          <a:p>
            <a:r>
              <a:rPr lang="en-GB" sz="2400"/>
              <a:t>Expert centre in ergonomics and occupational risk prevention</a:t>
            </a:r>
            <a:endParaRPr lang="en-GB"/>
          </a:p>
          <a:p>
            <a:endParaRPr lang="en-GB" dirty="0"/>
          </a:p>
        </p:txBody>
      </p:sp>
      <p:sp>
        <p:nvSpPr>
          <p:cNvPr id="6" name="Zástupný symbol pro text 5">
            <a:extLst>
              <a:ext uri="{FF2B5EF4-FFF2-40B4-BE49-F238E27FC236}">
                <a16:creationId xmlns:a16="http://schemas.microsoft.com/office/drawing/2014/main" id="{6D9BDB87-114E-9FD5-0E36-5DD8E3FDA98C}"/>
              </a:ext>
            </a:extLst>
          </p:cNvPr>
          <p:cNvSpPr>
            <a:spLocks noGrp="1"/>
          </p:cNvSpPr>
          <p:nvPr>
            <p:ph type="body" sz="quarter" idx="10"/>
          </p:nvPr>
        </p:nvSpPr>
        <p:spPr>
          <a:xfrm>
            <a:off x="576263" y="702519"/>
            <a:ext cx="7991476" cy="369171"/>
          </a:xfrm>
        </p:spPr>
        <p:txBody>
          <a:bodyPr>
            <a:normAutofit lnSpcReduction="10000"/>
          </a:bodyPr>
          <a:lstStyle/>
          <a:p>
            <a:r>
              <a:rPr lang="en-GB"/>
              <a:t>Our mission</a:t>
            </a:r>
            <a:endParaRPr lang="en-GB" dirty="0"/>
          </a:p>
        </p:txBody>
      </p:sp>
    </p:spTree>
    <p:extLst>
      <p:ext uri="{BB962C8B-B14F-4D97-AF65-F5344CB8AC3E}">
        <p14:creationId xmlns:p14="http://schemas.microsoft.com/office/powerpoint/2010/main" val="8707234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1F1DB-2488-452D-2C1C-44F6E2D426B9}"/>
            </a:ext>
          </a:extLst>
        </p:cNvPr>
        <p:cNvGrpSpPr/>
        <p:nvPr/>
      </p:nvGrpSpPr>
      <p:grpSpPr>
        <a:xfrm>
          <a:off x="0" y="0"/>
          <a:ext cx="0" cy="0"/>
          <a:chOff x="0" y="0"/>
          <a:chExt cx="0" cy="0"/>
        </a:xfrm>
      </p:grpSpPr>
      <p:sp>
        <p:nvSpPr>
          <p:cNvPr id="2" name="Zástupný symbol pro číslo snímku 1">
            <a:extLst>
              <a:ext uri="{FF2B5EF4-FFF2-40B4-BE49-F238E27FC236}">
                <a16:creationId xmlns:a16="http://schemas.microsoft.com/office/drawing/2014/main" id="{6F3A52FA-8BAE-F7C6-043B-8D90B1859B5E}"/>
              </a:ext>
            </a:extLst>
          </p:cNvPr>
          <p:cNvSpPr>
            <a:spLocks noGrp="1"/>
          </p:cNvSpPr>
          <p:nvPr>
            <p:ph type="sldNum" sz="quarter" idx="15"/>
          </p:nvPr>
        </p:nvSpPr>
        <p:spPr/>
        <p:txBody>
          <a:bodyPr/>
          <a:lstStyle/>
          <a:p>
            <a:fld id="{E4645AEE-F697-459C-A803-FD4DBA443484}" type="slidenum">
              <a:rPr lang="en-GB" smtClean="0"/>
              <a:pPr/>
              <a:t>5</a:t>
            </a:fld>
            <a:endParaRPr lang="en-GB" dirty="0"/>
          </a:p>
        </p:txBody>
      </p:sp>
      <p:sp>
        <p:nvSpPr>
          <p:cNvPr id="3" name="Zástupný symbol pro zápatí 2">
            <a:extLst>
              <a:ext uri="{FF2B5EF4-FFF2-40B4-BE49-F238E27FC236}">
                <a16:creationId xmlns:a16="http://schemas.microsoft.com/office/drawing/2014/main" id="{65B31E5C-5204-D890-460E-413068E58F8D}"/>
              </a:ext>
            </a:extLst>
          </p:cNvPr>
          <p:cNvSpPr>
            <a:spLocks noGrp="1"/>
          </p:cNvSpPr>
          <p:nvPr>
            <p:ph type="ftr" sz="quarter" idx="14"/>
          </p:nvPr>
        </p:nvSpPr>
        <p:spPr/>
        <p:txBody>
          <a:bodyPr/>
          <a:lstStyle/>
          <a:p>
            <a:endParaRPr lang="en-GB" dirty="0"/>
          </a:p>
        </p:txBody>
      </p:sp>
      <p:sp>
        <p:nvSpPr>
          <p:cNvPr id="4" name="Zástupný symbol pro text 3">
            <a:extLst>
              <a:ext uri="{FF2B5EF4-FFF2-40B4-BE49-F238E27FC236}">
                <a16:creationId xmlns:a16="http://schemas.microsoft.com/office/drawing/2014/main" id="{10C1AF6A-2C15-2E73-7D4B-9A89F2FD897A}"/>
              </a:ext>
            </a:extLst>
          </p:cNvPr>
          <p:cNvSpPr>
            <a:spLocks noGrp="1"/>
          </p:cNvSpPr>
          <p:nvPr>
            <p:ph type="body" sz="quarter" idx="16"/>
          </p:nvPr>
        </p:nvSpPr>
        <p:spPr>
          <a:xfrm>
            <a:off x="576263" y="1500996"/>
            <a:ext cx="7991475" cy="4736292"/>
          </a:xfrm>
        </p:spPr>
        <p:txBody>
          <a:bodyPr/>
          <a:lstStyle/>
          <a:p>
            <a:r>
              <a:rPr lang="en-GB" b="1"/>
              <a:t>Labour market</a:t>
            </a:r>
            <a:r>
              <a:rPr lang="en-GB"/>
              <a:t> </a:t>
            </a:r>
            <a:r>
              <a:rPr lang="en-GB" dirty="0"/>
              <a:t>– </a:t>
            </a:r>
            <a:r>
              <a:rPr lang="en-GB"/>
              <a:t>employment policy, </a:t>
            </a:r>
            <a:r>
              <a:rPr lang="en-GB" dirty="0"/>
              <a:t>evaluation of the effectiveness </a:t>
            </a:r>
            <a:r>
              <a:rPr lang="en-GB"/>
              <a:t>of its </a:t>
            </a:r>
            <a:r>
              <a:rPr lang="en-GB" dirty="0"/>
              <a:t>instruments, unemployment, income and </a:t>
            </a:r>
            <a:r>
              <a:rPr lang="en-GB"/>
              <a:t>wage policies, </a:t>
            </a:r>
            <a:r>
              <a:rPr lang="en-GB" dirty="0"/>
              <a:t>empirical and theoretical analysis, working conditions, social dialogue and </a:t>
            </a:r>
            <a:r>
              <a:rPr lang="en-GB"/>
              <a:t>collective bargaining</a:t>
            </a:r>
          </a:p>
          <a:p>
            <a:endParaRPr lang="en-GB"/>
          </a:p>
          <a:p>
            <a:r>
              <a:rPr lang="en-GB" b="1"/>
              <a:t>Social area and demographic change </a:t>
            </a:r>
            <a:r>
              <a:rPr lang="en-GB" dirty="0"/>
              <a:t>- pension and health insurance, population ageing and social systems, social policy and its direction, social services, social work, family, family policy in the Czech and international context, equal opportunities, development of the social structure, living conditions </a:t>
            </a:r>
            <a:r>
              <a:rPr lang="en-GB"/>
              <a:t>and standard of living</a:t>
            </a:r>
          </a:p>
          <a:p>
            <a:endParaRPr lang="en-GB" b="1"/>
          </a:p>
          <a:p>
            <a:r>
              <a:rPr lang="en-GB" b="1"/>
              <a:t>Ergonomics and prevention of occupational risks </a:t>
            </a:r>
            <a:r>
              <a:rPr lang="en-GB" dirty="0"/>
              <a:t>- comprehensive assessment and management of workplace risks, prevention of </a:t>
            </a:r>
            <a:r>
              <a:rPr lang="en-GB"/>
              <a:t>serious accidents</a:t>
            </a:r>
          </a:p>
          <a:p>
            <a:endParaRPr lang="en-GB" b="1"/>
          </a:p>
          <a:p>
            <a:endParaRPr lang="en-GB" b="1"/>
          </a:p>
          <a:p>
            <a:endParaRPr lang="en-GB" dirty="0"/>
          </a:p>
        </p:txBody>
      </p:sp>
      <p:sp>
        <p:nvSpPr>
          <p:cNvPr id="6" name="Zástupný symbol pro text 5">
            <a:extLst>
              <a:ext uri="{FF2B5EF4-FFF2-40B4-BE49-F238E27FC236}">
                <a16:creationId xmlns:a16="http://schemas.microsoft.com/office/drawing/2014/main" id="{9B40F70D-6136-1F3F-8565-AB92E4AFE324}"/>
              </a:ext>
            </a:extLst>
          </p:cNvPr>
          <p:cNvSpPr>
            <a:spLocks noGrp="1"/>
          </p:cNvSpPr>
          <p:nvPr>
            <p:ph type="body" sz="quarter" idx="10"/>
          </p:nvPr>
        </p:nvSpPr>
        <p:spPr>
          <a:xfrm>
            <a:off x="576263" y="702519"/>
            <a:ext cx="7991476" cy="369171"/>
          </a:xfrm>
        </p:spPr>
        <p:txBody>
          <a:bodyPr>
            <a:normAutofit lnSpcReduction="10000"/>
          </a:bodyPr>
          <a:lstStyle/>
          <a:p>
            <a:r>
              <a:rPr lang="en-GB"/>
              <a:t>Key areas of research</a:t>
            </a:r>
            <a:endParaRPr lang="en-GB" dirty="0"/>
          </a:p>
        </p:txBody>
      </p:sp>
    </p:spTree>
    <p:extLst>
      <p:ext uri="{BB962C8B-B14F-4D97-AF65-F5344CB8AC3E}">
        <p14:creationId xmlns:p14="http://schemas.microsoft.com/office/powerpoint/2010/main" val="35097782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1185BD-974E-7441-3E9B-52C6200F591B}"/>
            </a:ext>
          </a:extLst>
        </p:cNvPr>
        <p:cNvGrpSpPr/>
        <p:nvPr/>
      </p:nvGrpSpPr>
      <p:grpSpPr>
        <a:xfrm>
          <a:off x="0" y="0"/>
          <a:ext cx="0" cy="0"/>
          <a:chOff x="0" y="0"/>
          <a:chExt cx="0" cy="0"/>
        </a:xfrm>
      </p:grpSpPr>
      <p:sp>
        <p:nvSpPr>
          <p:cNvPr id="2" name="Zástupný symbol pro číslo snímku 1">
            <a:extLst>
              <a:ext uri="{FF2B5EF4-FFF2-40B4-BE49-F238E27FC236}">
                <a16:creationId xmlns:a16="http://schemas.microsoft.com/office/drawing/2014/main" id="{6A1FE170-A856-8729-2359-C0C22D00D047}"/>
              </a:ext>
            </a:extLst>
          </p:cNvPr>
          <p:cNvSpPr>
            <a:spLocks noGrp="1"/>
          </p:cNvSpPr>
          <p:nvPr>
            <p:ph type="sldNum" sz="quarter" idx="15"/>
          </p:nvPr>
        </p:nvSpPr>
        <p:spPr/>
        <p:txBody>
          <a:bodyPr/>
          <a:lstStyle/>
          <a:p>
            <a:fld id="{E4645AEE-F697-459C-A803-FD4DBA443484}" type="slidenum">
              <a:rPr lang="en-GB" smtClean="0"/>
              <a:pPr/>
              <a:t>6</a:t>
            </a:fld>
            <a:endParaRPr lang="en-GB" dirty="0"/>
          </a:p>
        </p:txBody>
      </p:sp>
      <p:sp>
        <p:nvSpPr>
          <p:cNvPr id="3" name="Zástupný symbol pro zápatí 2">
            <a:extLst>
              <a:ext uri="{FF2B5EF4-FFF2-40B4-BE49-F238E27FC236}">
                <a16:creationId xmlns:a16="http://schemas.microsoft.com/office/drawing/2014/main" id="{B0F53B69-55DA-F181-E736-093DD0E3D47C}"/>
              </a:ext>
            </a:extLst>
          </p:cNvPr>
          <p:cNvSpPr>
            <a:spLocks noGrp="1"/>
          </p:cNvSpPr>
          <p:nvPr>
            <p:ph type="ftr" sz="quarter" idx="14"/>
          </p:nvPr>
        </p:nvSpPr>
        <p:spPr/>
        <p:txBody>
          <a:bodyPr/>
          <a:lstStyle/>
          <a:p>
            <a:endParaRPr lang="en-GB" dirty="0"/>
          </a:p>
        </p:txBody>
      </p:sp>
      <p:sp>
        <p:nvSpPr>
          <p:cNvPr id="4" name="Zástupný symbol pro text 3">
            <a:extLst>
              <a:ext uri="{FF2B5EF4-FFF2-40B4-BE49-F238E27FC236}">
                <a16:creationId xmlns:a16="http://schemas.microsoft.com/office/drawing/2014/main" id="{070AB918-22A7-58BC-8D3E-C2BC36870747}"/>
              </a:ext>
            </a:extLst>
          </p:cNvPr>
          <p:cNvSpPr>
            <a:spLocks noGrp="1"/>
          </p:cNvSpPr>
          <p:nvPr>
            <p:ph type="body" sz="quarter" idx="16"/>
          </p:nvPr>
        </p:nvSpPr>
        <p:spPr>
          <a:xfrm>
            <a:off x="576263" y="1500996"/>
            <a:ext cx="7991475" cy="4736292"/>
          </a:xfrm>
        </p:spPr>
        <p:txBody>
          <a:bodyPr/>
          <a:lstStyle/>
          <a:p>
            <a:r>
              <a:rPr lang="en-GB" b="1"/>
              <a:t>Evaluation of employment programmes</a:t>
            </a:r>
          </a:p>
          <a:p>
            <a:endParaRPr lang="en-GB" b="1"/>
          </a:p>
          <a:p>
            <a:r>
              <a:rPr lang="en-GB" b="1"/>
              <a:t>Documents for national strategies and concepts</a:t>
            </a:r>
          </a:p>
          <a:p>
            <a:endParaRPr lang="en-GB" b="1"/>
          </a:p>
          <a:p>
            <a:r>
              <a:rPr lang="en-GB" b="1"/>
              <a:t>Analytical support for legislative changes</a:t>
            </a:r>
          </a:p>
          <a:p>
            <a:endParaRPr lang="en-GB" b="1"/>
          </a:p>
          <a:p>
            <a:r>
              <a:rPr lang="en-GB" b="1"/>
              <a:t>Methodologies and tools used by public administration</a:t>
            </a:r>
          </a:p>
          <a:p>
            <a:endParaRPr lang="en-GB" b="1"/>
          </a:p>
          <a:p>
            <a:r>
              <a:rPr lang="en-GB" b="1"/>
              <a:t>National thematic reports (e.g. Family Report)</a:t>
            </a:r>
          </a:p>
          <a:p>
            <a:endParaRPr lang="en-GB" b="1"/>
          </a:p>
          <a:p>
            <a:endParaRPr lang="en-GB" dirty="0"/>
          </a:p>
        </p:txBody>
      </p:sp>
      <p:sp>
        <p:nvSpPr>
          <p:cNvPr id="6" name="Zástupný symbol pro text 5">
            <a:extLst>
              <a:ext uri="{FF2B5EF4-FFF2-40B4-BE49-F238E27FC236}">
                <a16:creationId xmlns:a16="http://schemas.microsoft.com/office/drawing/2014/main" id="{5C1A64EC-EF11-4DE8-3E9C-C9676096874B}"/>
              </a:ext>
            </a:extLst>
          </p:cNvPr>
          <p:cNvSpPr>
            <a:spLocks noGrp="1"/>
          </p:cNvSpPr>
          <p:nvPr>
            <p:ph type="body" sz="quarter" idx="10"/>
          </p:nvPr>
        </p:nvSpPr>
        <p:spPr>
          <a:xfrm>
            <a:off x="576263" y="702519"/>
            <a:ext cx="7991476" cy="369171"/>
          </a:xfrm>
        </p:spPr>
        <p:txBody>
          <a:bodyPr>
            <a:normAutofit lnSpcReduction="10000"/>
          </a:bodyPr>
          <a:lstStyle/>
          <a:p>
            <a:r>
              <a:rPr lang="en-GB"/>
              <a:t>Impact of research outputs on public policies</a:t>
            </a:r>
            <a:endParaRPr lang="en-GB" dirty="0"/>
          </a:p>
        </p:txBody>
      </p:sp>
    </p:spTree>
    <p:extLst>
      <p:ext uri="{BB962C8B-B14F-4D97-AF65-F5344CB8AC3E}">
        <p14:creationId xmlns:p14="http://schemas.microsoft.com/office/powerpoint/2010/main" val="14276650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901F3-B375-1930-EE7A-183DF06BE895}"/>
            </a:ext>
          </a:extLst>
        </p:cNvPr>
        <p:cNvGrpSpPr/>
        <p:nvPr/>
      </p:nvGrpSpPr>
      <p:grpSpPr>
        <a:xfrm>
          <a:off x="0" y="0"/>
          <a:ext cx="0" cy="0"/>
          <a:chOff x="0" y="0"/>
          <a:chExt cx="0" cy="0"/>
        </a:xfrm>
      </p:grpSpPr>
      <p:sp>
        <p:nvSpPr>
          <p:cNvPr id="2" name="Zástupný symbol pro číslo snímku 1">
            <a:extLst>
              <a:ext uri="{FF2B5EF4-FFF2-40B4-BE49-F238E27FC236}">
                <a16:creationId xmlns:a16="http://schemas.microsoft.com/office/drawing/2014/main" id="{224FCBAE-E6C7-EEEA-D813-555399EB0BF6}"/>
              </a:ext>
            </a:extLst>
          </p:cNvPr>
          <p:cNvSpPr>
            <a:spLocks noGrp="1"/>
          </p:cNvSpPr>
          <p:nvPr>
            <p:ph type="sldNum" sz="quarter" idx="15"/>
          </p:nvPr>
        </p:nvSpPr>
        <p:spPr/>
        <p:txBody>
          <a:bodyPr/>
          <a:lstStyle/>
          <a:p>
            <a:fld id="{E4645AEE-F697-459C-A803-FD4DBA443484}" type="slidenum">
              <a:rPr lang="en-GB" smtClean="0"/>
              <a:pPr/>
              <a:t>7</a:t>
            </a:fld>
            <a:endParaRPr lang="en-GB" dirty="0"/>
          </a:p>
        </p:txBody>
      </p:sp>
      <p:sp>
        <p:nvSpPr>
          <p:cNvPr id="3" name="Zástupný symbol pro zápatí 2">
            <a:extLst>
              <a:ext uri="{FF2B5EF4-FFF2-40B4-BE49-F238E27FC236}">
                <a16:creationId xmlns:a16="http://schemas.microsoft.com/office/drawing/2014/main" id="{8D5B0CAF-5F67-820E-F04C-6743FB1CA475}"/>
              </a:ext>
            </a:extLst>
          </p:cNvPr>
          <p:cNvSpPr>
            <a:spLocks noGrp="1"/>
          </p:cNvSpPr>
          <p:nvPr>
            <p:ph type="ftr" sz="quarter" idx="14"/>
          </p:nvPr>
        </p:nvSpPr>
        <p:spPr/>
        <p:txBody>
          <a:bodyPr/>
          <a:lstStyle/>
          <a:p>
            <a:endParaRPr lang="en-GB" dirty="0"/>
          </a:p>
        </p:txBody>
      </p:sp>
      <p:sp>
        <p:nvSpPr>
          <p:cNvPr id="4" name="Zástupný symbol pro text 3">
            <a:extLst>
              <a:ext uri="{FF2B5EF4-FFF2-40B4-BE49-F238E27FC236}">
                <a16:creationId xmlns:a16="http://schemas.microsoft.com/office/drawing/2014/main" id="{D782342F-56DF-299C-EBDF-6D992722369B}"/>
              </a:ext>
            </a:extLst>
          </p:cNvPr>
          <p:cNvSpPr>
            <a:spLocks noGrp="1"/>
          </p:cNvSpPr>
          <p:nvPr>
            <p:ph type="body" sz="quarter" idx="16"/>
          </p:nvPr>
        </p:nvSpPr>
        <p:spPr>
          <a:xfrm>
            <a:off x="576263" y="1500996"/>
            <a:ext cx="7991475" cy="4736292"/>
          </a:xfrm>
        </p:spPr>
        <p:txBody>
          <a:bodyPr/>
          <a:lstStyle/>
          <a:p>
            <a:r>
              <a:rPr lang="en-GB" b="1"/>
              <a:t>Occupational risk assessment and management</a:t>
            </a:r>
          </a:p>
          <a:p>
            <a:endParaRPr lang="en-GB" b="1"/>
          </a:p>
          <a:p>
            <a:r>
              <a:rPr lang="en-GB" b="1"/>
              <a:t>Ergonomics and an ageing workforce</a:t>
            </a:r>
          </a:p>
          <a:p>
            <a:endParaRPr lang="en-GB" b="1"/>
          </a:p>
          <a:p>
            <a:r>
              <a:rPr lang="en-GB" b="1"/>
              <a:t>New and emerging risks (nanotechnology, batteries, circular economy)</a:t>
            </a:r>
          </a:p>
          <a:p>
            <a:endParaRPr lang="en-GB" b="1"/>
          </a:p>
          <a:p>
            <a:r>
              <a:rPr lang="en-GB" b="1"/>
              <a:t>Development of methodologies and applied tools</a:t>
            </a:r>
          </a:p>
          <a:p>
            <a:endParaRPr lang="en-GB" dirty="0"/>
          </a:p>
        </p:txBody>
      </p:sp>
      <p:sp>
        <p:nvSpPr>
          <p:cNvPr id="6" name="Zástupný symbol pro text 5">
            <a:extLst>
              <a:ext uri="{FF2B5EF4-FFF2-40B4-BE49-F238E27FC236}">
                <a16:creationId xmlns:a16="http://schemas.microsoft.com/office/drawing/2014/main" id="{B65439DA-2223-64DD-9548-52B7D3821827}"/>
              </a:ext>
            </a:extLst>
          </p:cNvPr>
          <p:cNvSpPr>
            <a:spLocks noGrp="1"/>
          </p:cNvSpPr>
          <p:nvPr>
            <p:ph type="body" sz="quarter" idx="10"/>
          </p:nvPr>
        </p:nvSpPr>
        <p:spPr>
          <a:xfrm>
            <a:off x="576263" y="702519"/>
            <a:ext cx="7991476" cy="369171"/>
          </a:xfrm>
        </p:spPr>
        <p:txBody>
          <a:bodyPr>
            <a:normAutofit lnSpcReduction="10000"/>
          </a:bodyPr>
          <a:lstStyle/>
          <a:p>
            <a:r>
              <a:rPr lang="en-GB"/>
              <a:t>Occupational safety expertise</a:t>
            </a:r>
            <a:endParaRPr lang="en-GB" dirty="0"/>
          </a:p>
        </p:txBody>
      </p:sp>
    </p:spTree>
    <p:extLst>
      <p:ext uri="{BB962C8B-B14F-4D97-AF65-F5344CB8AC3E}">
        <p14:creationId xmlns:p14="http://schemas.microsoft.com/office/powerpoint/2010/main" val="17269404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C26858-509B-12B8-2144-28D470FAB5AD}"/>
            </a:ext>
          </a:extLst>
        </p:cNvPr>
        <p:cNvGrpSpPr/>
        <p:nvPr/>
      </p:nvGrpSpPr>
      <p:grpSpPr>
        <a:xfrm>
          <a:off x="0" y="0"/>
          <a:ext cx="0" cy="0"/>
          <a:chOff x="0" y="0"/>
          <a:chExt cx="0" cy="0"/>
        </a:xfrm>
      </p:grpSpPr>
      <p:sp>
        <p:nvSpPr>
          <p:cNvPr id="2" name="Zástupný symbol pro číslo snímku 1">
            <a:extLst>
              <a:ext uri="{FF2B5EF4-FFF2-40B4-BE49-F238E27FC236}">
                <a16:creationId xmlns:a16="http://schemas.microsoft.com/office/drawing/2014/main" id="{CA53862C-8E50-86E6-1E0B-67B4AF40156A}"/>
              </a:ext>
            </a:extLst>
          </p:cNvPr>
          <p:cNvSpPr>
            <a:spLocks noGrp="1"/>
          </p:cNvSpPr>
          <p:nvPr>
            <p:ph type="sldNum" sz="quarter" idx="15"/>
          </p:nvPr>
        </p:nvSpPr>
        <p:spPr/>
        <p:txBody>
          <a:bodyPr/>
          <a:lstStyle/>
          <a:p>
            <a:fld id="{E4645AEE-F697-459C-A803-FD4DBA443484}" type="slidenum">
              <a:rPr lang="en-GB" smtClean="0"/>
              <a:pPr/>
              <a:t>8</a:t>
            </a:fld>
            <a:endParaRPr lang="en-GB" dirty="0"/>
          </a:p>
        </p:txBody>
      </p:sp>
      <p:sp>
        <p:nvSpPr>
          <p:cNvPr id="3" name="Zástupný symbol pro zápatí 2">
            <a:extLst>
              <a:ext uri="{FF2B5EF4-FFF2-40B4-BE49-F238E27FC236}">
                <a16:creationId xmlns:a16="http://schemas.microsoft.com/office/drawing/2014/main" id="{70F22F17-34F1-0D23-BE3B-FE8EADA8FFCC}"/>
              </a:ext>
            </a:extLst>
          </p:cNvPr>
          <p:cNvSpPr>
            <a:spLocks noGrp="1"/>
          </p:cNvSpPr>
          <p:nvPr>
            <p:ph type="ftr" sz="quarter" idx="14"/>
          </p:nvPr>
        </p:nvSpPr>
        <p:spPr/>
        <p:txBody>
          <a:bodyPr/>
          <a:lstStyle/>
          <a:p>
            <a:endParaRPr lang="en-GB" dirty="0"/>
          </a:p>
        </p:txBody>
      </p:sp>
      <p:sp>
        <p:nvSpPr>
          <p:cNvPr id="4" name="Zástupný symbol pro text 3">
            <a:extLst>
              <a:ext uri="{FF2B5EF4-FFF2-40B4-BE49-F238E27FC236}">
                <a16:creationId xmlns:a16="http://schemas.microsoft.com/office/drawing/2014/main" id="{AF478429-45AE-0196-7A74-F91A6B9C9DFB}"/>
              </a:ext>
            </a:extLst>
          </p:cNvPr>
          <p:cNvSpPr>
            <a:spLocks noGrp="1"/>
          </p:cNvSpPr>
          <p:nvPr>
            <p:ph type="body" sz="quarter" idx="16"/>
          </p:nvPr>
        </p:nvSpPr>
        <p:spPr>
          <a:xfrm>
            <a:off x="576263" y="1500996"/>
            <a:ext cx="7991475" cy="4736292"/>
          </a:xfrm>
        </p:spPr>
        <p:txBody>
          <a:bodyPr/>
          <a:lstStyle/>
          <a:p>
            <a:pPr fontAlgn="base"/>
            <a:r>
              <a:rPr lang="en-GB"/>
              <a:t>Web </a:t>
            </a:r>
            <a:r>
              <a:rPr lang="en-GB">
                <a:hlinkClick r:id="rId2"/>
              </a:rPr>
              <a:t>https://www.rilsa.cz/vyzkum/</a:t>
            </a:r>
            <a:endParaRPr lang="en-GB"/>
          </a:p>
          <a:p>
            <a:pPr fontAlgn="base"/>
            <a:r>
              <a:rPr lang="en-GB"/>
              <a:t>Completed projects </a:t>
            </a:r>
            <a:r>
              <a:rPr lang="en-GB">
                <a:hlinkClick r:id="rId3"/>
              </a:rPr>
              <a:t>https://www.rilsa.cz/projekty/</a:t>
            </a:r>
            <a:endParaRPr lang="en-GB"/>
          </a:p>
          <a:p>
            <a:pPr fontAlgn="base"/>
            <a:r>
              <a:rPr lang="en-GB"/>
              <a:t>Publications </a:t>
            </a:r>
            <a:r>
              <a:rPr lang="en-GB">
                <a:hlinkClick r:id="rId4"/>
              </a:rPr>
              <a:t>https://www.rilsa.cz/publikace/</a:t>
            </a:r>
            <a:endParaRPr lang="en-GB"/>
          </a:p>
          <a:p>
            <a:pPr fontAlgn="base"/>
            <a:r>
              <a:rPr lang="en-GB"/>
              <a:t>Expert library </a:t>
            </a:r>
            <a:r>
              <a:rPr lang="en-GB">
                <a:hlinkClick r:id="rId5"/>
              </a:rPr>
              <a:t>https://www.rilsa.cz/knihovna/</a:t>
            </a:r>
            <a:endParaRPr lang="en-GB"/>
          </a:p>
          <a:p>
            <a:pPr lvl="1" fontAlgn="base"/>
            <a:r>
              <a:rPr lang="en-GB"/>
              <a:t>Occupational </a:t>
            </a:r>
            <a:r>
              <a:rPr lang="en-GB" dirty="0"/>
              <a:t>health and safety </a:t>
            </a:r>
            <a:r>
              <a:rPr lang="en-GB"/>
              <a:t>information sources </a:t>
            </a:r>
            <a:r>
              <a:rPr lang="en-GB">
                <a:hlinkClick r:id="rId6"/>
              </a:rPr>
              <a:t>https://www.rilsa.cz/knihovna/informacni-zdroje-bozp/</a:t>
            </a:r>
            <a:endParaRPr lang="en-GB"/>
          </a:p>
          <a:p>
            <a:pPr fontAlgn="base"/>
            <a:r>
              <a:rPr lang="en-GB"/>
              <a:t>Journals </a:t>
            </a:r>
            <a:r>
              <a:rPr lang="en-GB">
                <a:hlinkClick r:id="rId7"/>
              </a:rPr>
              <a:t>Social Policy Forum journal</a:t>
            </a:r>
            <a:r>
              <a:rPr lang="en-GB"/>
              <a:t> and </a:t>
            </a:r>
            <a:r>
              <a:rPr lang="en-GB">
                <a:hlinkClick r:id="rId8"/>
              </a:rPr>
              <a:t>JOSRA</a:t>
            </a:r>
            <a:endParaRPr lang="en-GB"/>
          </a:p>
          <a:p>
            <a:pPr fontAlgn="base"/>
            <a:r>
              <a:rPr lang="en-GB"/>
              <a:t>Social networks</a:t>
            </a:r>
            <a:endParaRPr lang="en-GB" dirty="0"/>
          </a:p>
        </p:txBody>
      </p:sp>
      <p:sp>
        <p:nvSpPr>
          <p:cNvPr id="6" name="Zástupný symbol pro text 5">
            <a:extLst>
              <a:ext uri="{FF2B5EF4-FFF2-40B4-BE49-F238E27FC236}">
                <a16:creationId xmlns:a16="http://schemas.microsoft.com/office/drawing/2014/main" id="{D3AE4643-0111-750A-D524-415F56D17F69}"/>
              </a:ext>
            </a:extLst>
          </p:cNvPr>
          <p:cNvSpPr>
            <a:spLocks noGrp="1"/>
          </p:cNvSpPr>
          <p:nvPr>
            <p:ph type="body" sz="quarter" idx="10"/>
          </p:nvPr>
        </p:nvSpPr>
        <p:spPr>
          <a:xfrm>
            <a:off x="576263" y="702519"/>
            <a:ext cx="7991476" cy="369171"/>
          </a:xfrm>
        </p:spPr>
        <p:txBody>
          <a:bodyPr>
            <a:normAutofit lnSpcReduction="10000"/>
          </a:bodyPr>
          <a:lstStyle/>
          <a:p>
            <a:r>
              <a:rPr lang="en-GB"/>
              <a:t>Information sources</a:t>
            </a:r>
            <a:endParaRPr lang="en-GB" dirty="0"/>
          </a:p>
        </p:txBody>
      </p:sp>
    </p:spTree>
    <p:extLst>
      <p:ext uri="{BB962C8B-B14F-4D97-AF65-F5344CB8AC3E}">
        <p14:creationId xmlns:p14="http://schemas.microsoft.com/office/powerpoint/2010/main" val="30236299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text 1">
            <a:extLst>
              <a:ext uri="{FF2B5EF4-FFF2-40B4-BE49-F238E27FC236}">
                <a16:creationId xmlns:a16="http://schemas.microsoft.com/office/drawing/2014/main" id="{B8D5C886-967F-4778-8C46-1C01ED40CD81}"/>
              </a:ext>
            </a:extLst>
          </p:cNvPr>
          <p:cNvSpPr>
            <a:spLocks noGrp="1"/>
          </p:cNvSpPr>
          <p:nvPr>
            <p:ph type="body" sz="quarter" idx="14"/>
          </p:nvPr>
        </p:nvSpPr>
        <p:spPr>
          <a:xfrm>
            <a:off x="576263" y="2766066"/>
            <a:ext cx="5364163" cy="2110734"/>
          </a:xfrm>
        </p:spPr>
        <p:txBody>
          <a:bodyPr/>
          <a:lstStyle/>
          <a:p>
            <a:r>
              <a:rPr lang="cs-CZ" dirty="0"/>
              <a:t>Kamil Galuščák</a:t>
            </a:r>
          </a:p>
          <a:p>
            <a:r>
              <a:rPr lang="cs-CZ" dirty="0" err="1"/>
              <a:t>Deputy</a:t>
            </a:r>
            <a:r>
              <a:rPr lang="cs-CZ" dirty="0"/>
              <a:t> </a:t>
            </a:r>
            <a:r>
              <a:rPr lang="cs-CZ" dirty="0" err="1"/>
              <a:t>director</a:t>
            </a:r>
            <a:r>
              <a:rPr lang="cs-CZ" dirty="0"/>
              <a:t> </a:t>
            </a:r>
            <a:r>
              <a:rPr lang="cs-CZ" dirty="0" err="1"/>
              <a:t>for</a:t>
            </a:r>
            <a:r>
              <a:rPr lang="cs-CZ" dirty="0"/>
              <a:t> </a:t>
            </a:r>
            <a:r>
              <a:rPr lang="cs-CZ" dirty="0" err="1"/>
              <a:t>research</a:t>
            </a:r>
            <a:endParaRPr lang="cs-CZ" dirty="0"/>
          </a:p>
          <a:p>
            <a:endParaRPr lang="cs-CZ" dirty="0"/>
          </a:p>
          <a:p>
            <a:r>
              <a:rPr lang="en-GB" dirty="0">
                <a:solidFill>
                  <a:srgbClr val="EAB52B"/>
                </a:solidFill>
              </a:rPr>
              <a:t>kamil.galuscak@rilsa.cz</a:t>
            </a:r>
            <a:r>
              <a:rPr lang="en-GB" dirty="0"/>
              <a:t> </a:t>
            </a:r>
          </a:p>
        </p:txBody>
      </p:sp>
      <p:sp>
        <p:nvSpPr>
          <p:cNvPr id="3" name="Zástupný symbol pro text 2">
            <a:extLst>
              <a:ext uri="{FF2B5EF4-FFF2-40B4-BE49-F238E27FC236}">
                <a16:creationId xmlns:a16="http://schemas.microsoft.com/office/drawing/2014/main" id="{C4CBE272-601F-4480-A4EE-30FB48795B3D}"/>
              </a:ext>
            </a:extLst>
          </p:cNvPr>
          <p:cNvSpPr>
            <a:spLocks noGrp="1"/>
          </p:cNvSpPr>
          <p:nvPr>
            <p:ph type="body" sz="quarter" idx="10"/>
          </p:nvPr>
        </p:nvSpPr>
        <p:spPr/>
        <p:txBody>
          <a:bodyPr/>
          <a:lstStyle/>
          <a:p>
            <a:r>
              <a:rPr lang="en-GB" dirty="0"/>
              <a:t>Thank you for </a:t>
            </a:r>
            <a:r>
              <a:rPr lang="en-GB"/>
              <a:t>your attention</a:t>
            </a:r>
            <a:endParaRPr lang="en-GB" dirty="0"/>
          </a:p>
        </p:txBody>
      </p:sp>
    </p:spTree>
    <p:extLst>
      <p:ext uri="{BB962C8B-B14F-4D97-AF65-F5344CB8AC3E}">
        <p14:creationId xmlns:p14="http://schemas.microsoft.com/office/powerpoint/2010/main" val="411049456"/>
      </p:ext>
    </p:extLst>
  </p:cSld>
  <p:clrMapOvr>
    <a:masterClrMapping/>
  </p:clrMapOvr>
</p:sld>
</file>

<file path=ppt/theme/theme1.xml><?xml version="1.0" encoding="utf-8"?>
<a:theme xmlns:a="http://schemas.openxmlformats.org/drawingml/2006/main" name="1_Rilsa 4:3 Grey">
  <a:themeElements>
    <a:clrScheme name="Vlastní 1">
      <a:dk1>
        <a:srgbClr val="404040"/>
      </a:dk1>
      <a:lt1>
        <a:srgbClr val="FEFCF8"/>
      </a:lt1>
      <a:dk2>
        <a:srgbClr val="636363"/>
      </a:dk2>
      <a:lt2>
        <a:srgbClr val="E3E3E3"/>
      </a:lt2>
      <a:accent1>
        <a:srgbClr val="FAEFDA"/>
      </a:accent1>
      <a:accent2>
        <a:srgbClr val="F5DDAF"/>
      </a:accent2>
      <a:accent3>
        <a:srgbClr val="F0CA81"/>
      </a:accent3>
      <a:accent4>
        <a:srgbClr val="E5A426"/>
      </a:accent4>
      <a:accent5>
        <a:srgbClr val="C18717"/>
      </a:accent5>
      <a:accent6>
        <a:srgbClr val="8E6619"/>
      </a:accent6>
      <a:hlink>
        <a:srgbClr val="EAB52B"/>
      </a:hlink>
      <a:folHlink>
        <a:srgbClr val="636363"/>
      </a:folHlink>
    </a:clrScheme>
    <a:fontScheme name="Vlastní 1">
      <a:majorFont>
        <a:latin typeface="Nunito Sans ExtraLight"/>
        <a:ea typeface=""/>
        <a:cs typeface=""/>
      </a:majorFont>
      <a:minorFont>
        <a:latin typeface="Nunito Sans Extra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 šablona RILSA - Grey.potx" id="{B3FF5136-3FF4-419F-B404-54315FAF0D25}" vid="{A3B58131-F809-4AD8-933B-AAB6229E7DF2}"/>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ACACE67AF397464EABE4F444B49D75E1" ma:contentTypeVersion="13" ma:contentTypeDescription="Vytvoří nový dokument" ma:contentTypeScope="" ma:versionID="007ff71ceea7b015794c82473aa32ec3">
  <xsd:schema xmlns:xsd="http://www.w3.org/2001/XMLSchema" xmlns:xs="http://www.w3.org/2001/XMLSchema" xmlns:p="http://schemas.microsoft.com/office/2006/metadata/properties" xmlns:ns2="8bd7b1ba-8928-46ed-a450-2dba5e5b219f" targetNamespace="http://schemas.microsoft.com/office/2006/metadata/properties" ma:root="true" ma:fieldsID="e98a8b6d74971427b6bc88473293d630" ns2:_="">
    <xsd:import namespace="8bd7b1ba-8928-46ed-a450-2dba5e5b219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2:MediaServiceOCR" minOccurs="0"/>
                <xsd:element ref="ns2:MediaServiceBillingMetadata" minOccurs="0"/>
                <xsd:element ref="ns2:BPZ"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d7b1ba-8928-46ed-a450-2dba5e5b21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lcf76f155ced4ddcb4097134ff3c332f" ma:index="17" nillable="true" ma:taxonomy="true" ma:internalName="lcf76f155ced4ddcb4097134ff3c332f" ma:taxonomyFieldName="MediaServiceImageTags" ma:displayName="Značky obrázků" ma:readOnly="false" ma:fieldId="{5cf76f15-5ced-4ddc-b409-7134ff3c332f}" ma:taxonomyMulti="true" ma:sspId="e750a772-9614-4ec0-a033-cf7cca55fc51"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BPZ" ma:index="20" nillable="true" ma:displayName="BPZ" ma:format="Dropdown" ma:internalName="BPZ">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bd7b1ba-8928-46ed-a450-2dba5e5b219f">
      <Terms xmlns="http://schemas.microsoft.com/office/infopath/2007/PartnerControls"/>
    </lcf76f155ced4ddcb4097134ff3c332f>
    <BPZ xmlns="8bd7b1ba-8928-46ed-a450-2dba5e5b219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C4AA08C-AF80-4AF7-92EF-34E1F69159B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bd7b1ba-8928-46ed-a450-2dba5e5b219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498BC34-FE1B-49D1-82D2-0E499CBB1594}">
  <ds:schemaRefs>
    <ds:schemaRef ds:uri="http://schemas.microsoft.com/office/2006/metadata/properties"/>
    <ds:schemaRef ds:uri="http://schemas.microsoft.com/office/infopath/2007/PartnerControls"/>
    <ds:schemaRef ds:uri="8bd7b1ba-8928-46ed-a450-2dba5e5b219f"/>
  </ds:schemaRefs>
</ds:datastoreItem>
</file>

<file path=customXml/itemProps3.xml><?xml version="1.0" encoding="utf-8"?>
<ds:datastoreItem xmlns:ds="http://schemas.openxmlformats.org/officeDocument/2006/customXml" ds:itemID="{4A7E0878-826D-4D2A-9759-2ABFE29C506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Powerpoint šablona RILSA - Grey</Template>
  <TotalTime>492</TotalTime>
  <Words>432</Words>
  <Application>Microsoft Office PowerPoint</Application>
  <PresentationFormat>Předvádění na obrazovce (4:3)</PresentationFormat>
  <Paragraphs>77</Paragraphs>
  <Slides>9</Slides>
  <Notes>0</Notes>
  <HiddenSlides>0</HiddenSlides>
  <MMClips>0</MMClips>
  <ScaleCrop>false</ScaleCrop>
  <HeadingPairs>
    <vt:vector size="6" baseType="variant">
      <vt:variant>
        <vt:lpstr>Použitá písma</vt:lpstr>
      </vt:variant>
      <vt:variant>
        <vt:i4>4</vt:i4>
      </vt:variant>
      <vt:variant>
        <vt:lpstr>Motiv</vt:lpstr>
      </vt:variant>
      <vt:variant>
        <vt:i4>1</vt:i4>
      </vt:variant>
      <vt:variant>
        <vt:lpstr>Nadpisy snímků</vt:lpstr>
      </vt:variant>
      <vt:variant>
        <vt:i4>9</vt:i4>
      </vt:variant>
    </vt:vector>
  </HeadingPairs>
  <TitlesOfParts>
    <vt:vector size="14" baseType="lpstr">
      <vt:lpstr>Nunito Sans ExtraLight</vt:lpstr>
      <vt:lpstr>Arial</vt:lpstr>
      <vt:lpstr>Nunito Sans ExtraBold</vt:lpstr>
      <vt:lpstr>Nunito Sans SemiBold</vt:lpstr>
      <vt:lpstr>1_Rilsa 4:3 Grey</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Malá Věra</dc:creator>
  <cp:lastModifiedBy>Galuščák Kamil</cp:lastModifiedBy>
  <cp:revision>45</cp:revision>
  <dcterms:created xsi:type="dcterms:W3CDTF">2023-06-15T08:42:05Z</dcterms:created>
  <dcterms:modified xsi:type="dcterms:W3CDTF">2026-09-24T09:01:28Z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0x010100ACACE67AF397464EABE4F444B49D75E1</vt:lpwstr>
  </property>
  <property fmtid="{D5CDD505-2E9C-101B-9397-08002B2CF9AE}" pid="3" name="MediaServiceImageTags">
    <vt:lpwstr/>
  </property>
  <property fmtid="{D5CDD505-2E9C-101B-9397-08002B2CF9AE}" pid="4" name="Order">
    <vt:r8>2506800</vt:r8>
  </property>
</Properties>
</file>