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2" r:id="rId4"/>
    <p:sldMasterId id="2147483681" r:id="rId5"/>
  </p:sldMasterIdLst>
  <p:notesMasterIdLst>
    <p:notesMasterId r:id="rId15"/>
  </p:notesMasterIdLst>
  <p:sldIdLst>
    <p:sldId id="299" r:id="rId6"/>
    <p:sldId id="353" r:id="rId7"/>
    <p:sldId id="356" r:id="rId8"/>
    <p:sldId id="357" r:id="rId9"/>
    <p:sldId id="382" r:id="rId10"/>
    <p:sldId id="413" r:id="rId11"/>
    <p:sldId id="327" r:id="rId12"/>
    <p:sldId id="401" r:id="rId13"/>
    <p:sldId id="301" r:id="rId14"/>
  </p:sldIdLst>
  <p:sldSz cx="9144000" cy="6858000" type="screen4x3"/>
  <p:notesSz cx="6888163" cy="10021888"/>
  <p:embeddedFontLst>
    <p:embeddedFont>
      <p:font typeface="Nunito Sans" panose="00000500000000000000" pitchFamily="2" charset="-18"/>
      <p:regular r:id="rId16"/>
      <p:bold r:id="rId17"/>
      <p:italic r:id="rId18"/>
      <p:boldItalic r:id="rId19"/>
    </p:embeddedFont>
    <p:embeddedFont>
      <p:font typeface="Nunito Sans ExtraBold" pitchFamily="2" charset="-18"/>
      <p:bold r:id="rId20"/>
      <p:boldItalic r:id="rId21"/>
    </p:embeddedFont>
    <p:embeddedFont>
      <p:font typeface="Nunito Sans ExtraLight" panose="00000300000000000000" pitchFamily="2" charset="-18"/>
      <p:regular r:id="rId22"/>
      <p:italic r:id="rId23"/>
    </p:embeddedFont>
    <p:embeddedFont>
      <p:font typeface="Nunito Sans SemiBold" panose="00000700000000000000" pitchFamily="2" charset="-18"/>
      <p:bold r:id="rId24"/>
      <p:boldItalic r:id="rId25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CF8"/>
    <a:srgbClr val="ECECEC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2DE63D5-997A-4646-A377-4702673A728D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Střední styl 1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6723" autoAdjust="0"/>
  </p:normalViewPr>
  <p:slideViewPr>
    <p:cSldViewPr snapToGrid="0" showGuides="1">
      <p:cViewPr varScale="1">
        <p:scale>
          <a:sx n="64" d="100"/>
          <a:sy n="64" d="100"/>
        </p:scale>
        <p:origin x="1324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font" Target="fonts/font3.fntdata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font" Target="fonts/font6.fntdata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font" Target="fonts/font2.fntdata"/><Relationship Id="rId25" Type="http://schemas.openxmlformats.org/officeDocument/2006/relationships/font" Target="fonts/font10.fntdata"/><Relationship Id="rId2" Type="http://schemas.openxmlformats.org/officeDocument/2006/relationships/customXml" Target="../customXml/item2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font" Target="fonts/font9.fntdata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font" Target="fonts/font4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font" Target="fonts/font7.fntdata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PRAHA-FS2\S_SPOLECNY\3-T&#253;m%20rodinn&#233;%20politiky(VT-Paloncyov&#225;)\AKTU&#193;LN&#205;%20PROJEKTY\2023-2024%20Osvojen&#237;\text%20final\kniha\grafy%20statistiky_kniha\d&#283;ti%202018-2022%20-%20jen%20&#269;b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PRAHA-FS2\S_SPOLECNY\3-T&#253;m%20rodinn&#233;%20politiky(VT-Paloncyov&#225;)\AKTU&#193;LN&#205;%20PROJEKTY\2023-2024%20Osvojen&#237;\text%20final\kniha\grafy%20statistiky_kniha\d&#283;ti%202018-2022%20-%20jen%20&#269;b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PRAHA-FS2\S_SPOLECNY\3-T&#253;m%20rodinn&#233;%20politiky(VT-Paloncyov&#225;)\AKTU&#193;LN&#205;%20PROJEKTY\2023-2024%20Osvojen&#237;\text%20final\kniha\grafy%20statistiky_kniha\d&#283;ti%202018-2022%20-%20jen%20&#269;b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PRAHA-FS2\S_SPOLECNY\3-T&#253;m%20rodinn&#233;%20politiky(VT-Paloncyov&#225;)\AKTU&#193;LN&#205;%20PROJEKTY\2023-2024%20Osvojen&#237;\text%20final\kniha\grafy%20statistiky_kniha\&#382;adatel&#233;%202018-202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PRAHA-FS2\S_SPOLECNY\3-T&#253;m%20rodinn&#233;%20politiky(VT-Paloncyov&#225;)\AKTU&#193;LN&#205;%20PROJEKTY\2023-2024%20Osvojen&#237;\text%20final\kniha\grafy%20statistiky_kniha\&#382;adatel&#233;%202018-2023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Nunito Sans" pitchFamily="2" charset="-18"/>
                <a:ea typeface="+mn-ea"/>
                <a:cs typeface="+mn-cs"/>
              </a:defRPr>
            </a:pPr>
            <a:r>
              <a:rPr lang="en-US" b="1"/>
              <a:t>Podíly dětí svěřených do jednotlivých forem NRP </a:t>
            </a:r>
            <a:r>
              <a:rPr lang="cs-CZ" b="1"/>
              <a:t>z celkového počtu </a:t>
            </a:r>
            <a:r>
              <a:rPr lang="en-US" b="1"/>
              <a:t>v letech 2018 - 202</a:t>
            </a:r>
            <a:r>
              <a:rPr lang="cs-CZ" b="1"/>
              <a:t>4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Nunito Sans" pitchFamily="2" charset="-18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'děti v NRP 2018-2022 (čb)'!$N$5</c:f>
              <c:strCache>
                <c:ptCount val="1"/>
                <c:pt idx="0">
                  <c:v>Péče budoucího osvojitele / péče před osvojením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bg1"/>
                    </a:solidFill>
                    <a:latin typeface="Nunito Sans" pitchFamily="2" charset="-18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'děti v NRP 2018-2022 (čb)'!$O$4:$U$4</c:f>
              <c:strCache>
                <c:ptCount val="7"/>
                <c:pt idx="0">
                  <c:v>2018                             (N = 5 054)</c:v>
                </c:pt>
                <c:pt idx="1">
                  <c:v>2019                              (N = 5 188)</c:v>
                </c:pt>
                <c:pt idx="2">
                  <c:v>2020                              (N = 4 677)</c:v>
                </c:pt>
                <c:pt idx="3">
                  <c:v>2021                              (N = 4 748)</c:v>
                </c:pt>
                <c:pt idx="4">
                  <c:v>2022                              (N = 4 811)</c:v>
                </c:pt>
                <c:pt idx="5">
                  <c:v>2023                              (N = 5178)</c:v>
                </c:pt>
                <c:pt idx="6">
                  <c:v>2024                          (N = 5298)</c:v>
                </c:pt>
              </c:strCache>
            </c:strRef>
          </c:cat>
          <c:val>
            <c:numRef>
              <c:f>'děti v NRP 2018-2022 (čb)'!$O$5:$U$5</c:f>
              <c:numCache>
                <c:formatCode>0</c:formatCode>
                <c:ptCount val="7"/>
                <c:pt idx="0">
                  <c:v>7.8353779184804111</c:v>
                </c:pt>
                <c:pt idx="1">
                  <c:v>7.5751734772552037</c:v>
                </c:pt>
                <c:pt idx="2">
                  <c:v>9.6001710498182593</c:v>
                </c:pt>
                <c:pt idx="3">
                  <c:v>7.8559393428812125</c:v>
                </c:pt>
                <c:pt idx="4">
                  <c:v>9.0417792558719601</c:v>
                </c:pt>
                <c:pt idx="5">
                  <c:v>8.4009269988412516</c:v>
                </c:pt>
                <c:pt idx="6">
                  <c:v>7.2480181200453009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82-45D6-A71A-2707185DBA98}"/>
            </c:ext>
          </c:extLst>
        </c:ser>
        <c:ser>
          <c:idx val="1"/>
          <c:order val="1"/>
          <c:tx>
            <c:strRef>
              <c:f>'děti v NRP 2018-2022 (čb)'!$N$6</c:f>
              <c:strCache>
                <c:ptCount val="1"/>
                <c:pt idx="0">
                  <c:v>Osvojení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bg1"/>
                    </a:solidFill>
                    <a:latin typeface="Nunito Sans" pitchFamily="2" charset="-18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'děti v NRP 2018-2022 (čb)'!$O$4:$U$4</c:f>
              <c:strCache>
                <c:ptCount val="7"/>
                <c:pt idx="0">
                  <c:v>2018                             (N = 5 054)</c:v>
                </c:pt>
                <c:pt idx="1">
                  <c:v>2019                              (N = 5 188)</c:v>
                </c:pt>
                <c:pt idx="2">
                  <c:v>2020                              (N = 4 677)</c:v>
                </c:pt>
                <c:pt idx="3">
                  <c:v>2021                              (N = 4 748)</c:v>
                </c:pt>
                <c:pt idx="4">
                  <c:v>2022                              (N = 4 811)</c:v>
                </c:pt>
                <c:pt idx="5">
                  <c:v>2023                              (N = 5178)</c:v>
                </c:pt>
                <c:pt idx="6">
                  <c:v>2024                          (N = 5298)</c:v>
                </c:pt>
              </c:strCache>
            </c:strRef>
          </c:cat>
          <c:val>
            <c:numRef>
              <c:f>'děti v NRP 2018-2022 (čb)'!$O$6:$U$6</c:f>
              <c:numCache>
                <c:formatCode>0</c:formatCode>
                <c:ptCount val="7"/>
                <c:pt idx="0">
                  <c:v>6.9449940641076378</c:v>
                </c:pt>
                <c:pt idx="1">
                  <c:v>6.5728604471858132</c:v>
                </c:pt>
                <c:pt idx="2">
                  <c:v>6.6709429121231549</c:v>
                </c:pt>
                <c:pt idx="3">
                  <c:v>7.7716933445661329</c:v>
                </c:pt>
                <c:pt idx="4">
                  <c:v>6.2772812305134069</c:v>
                </c:pt>
                <c:pt idx="5">
                  <c:v>7.6284279644650441</c:v>
                </c:pt>
                <c:pt idx="6">
                  <c:v>5.5492638731596831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82-45D6-A71A-2707185DBA98}"/>
            </c:ext>
          </c:extLst>
        </c:ser>
        <c:ser>
          <c:idx val="2"/>
          <c:order val="2"/>
          <c:tx>
            <c:strRef>
              <c:f>'děti v NRP 2018-2022 (čb)'!$N$7</c:f>
              <c:strCache>
                <c:ptCount val="1"/>
                <c:pt idx="0">
                  <c:v>Svěření do péče jiné osoby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Nunito Sans" pitchFamily="2" charset="-18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'děti v NRP 2018-2022 (čb)'!$O$4:$U$4</c:f>
              <c:strCache>
                <c:ptCount val="7"/>
                <c:pt idx="0">
                  <c:v>2018                             (N = 5 054)</c:v>
                </c:pt>
                <c:pt idx="1">
                  <c:v>2019                              (N = 5 188)</c:v>
                </c:pt>
                <c:pt idx="2">
                  <c:v>2020                              (N = 4 677)</c:v>
                </c:pt>
                <c:pt idx="3">
                  <c:v>2021                              (N = 4 748)</c:v>
                </c:pt>
                <c:pt idx="4">
                  <c:v>2022                              (N = 4 811)</c:v>
                </c:pt>
                <c:pt idx="5">
                  <c:v>2023                              (N = 5178)</c:v>
                </c:pt>
                <c:pt idx="6">
                  <c:v>2024                          (N = 5298)</c:v>
                </c:pt>
              </c:strCache>
            </c:strRef>
          </c:cat>
          <c:val>
            <c:numRef>
              <c:f>'děti v NRP 2018-2022 (čb)'!$O$7:$U$7</c:f>
              <c:numCache>
                <c:formatCode>0</c:formatCode>
                <c:ptCount val="7"/>
                <c:pt idx="0">
                  <c:v>25.366046695686585</c:v>
                </c:pt>
                <c:pt idx="1">
                  <c:v>27.929838087895142</c:v>
                </c:pt>
                <c:pt idx="2">
                  <c:v>26.405815693820827</c:v>
                </c:pt>
                <c:pt idx="3">
                  <c:v>24.831508003369841</c:v>
                </c:pt>
                <c:pt idx="4">
                  <c:v>28.642693826647264</c:v>
                </c:pt>
                <c:pt idx="5">
                  <c:v>27.191966010042488</c:v>
                </c:pt>
                <c:pt idx="6">
                  <c:v>23.839184597961495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82-45D6-A71A-2707185DBA98}"/>
            </c:ext>
          </c:extLst>
        </c:ser>
        <c:ser>
          <c:idx val="3"/>
          <c:order val="3"/>
          <c:tx>
            <c:strRef>
              <c:f>'děti v NRP 2018-2022 (čb)'!$N$8</c:f>
              <c:strCache>
                <c:ptCount val="1"/>
                <c:pt idx="0">
                  <c:v>Předpěstounská péče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bg1"/>
                    </a:solidFill>
                    <a:latin typeface="Nunito Sans" pitchFamily="2" charset="-18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'děti v NRP 2018-2022 (čb)'!$O$4:$U$4</c:f>
              <c:strCache>
                <c:ptCount val="7"/>
                <c:pt idx="0">
                  <c:v>2018                             (N = 5 054)</c:v>
                </c:pt>
                <c:pt idx="1">
                  <c:v>2019                              (N = 5 188)</c:v>
                </c:pt>
                <c:pt idx="2">
                  <c:v>2020                              (N = 4 677)</c:v>
                </c:pt>
                <c:pt idx="3">
                  <c:v>2021                              (N = 4 748)</c:v>
                </c:pt>
                <c:pt idx="4">
                  <c:v>2022                              (N = 4 811)</c:v>
                </c:pt>
                <c:pt idx="5">
                  <c:v>2023                              (N = 5178)</c:v>
                </c:pt>
                <c:pt idx="6">
                  <c:v>2024                          (N = 5298)</c:v>
                </c:pt>
              </c:strCache>
            </c:strRef>
          </c:cat>
          <c:val>
            <c:numRef>
              <c:f>'děti v NRP 2018-2022 (čb)'!$O$8:$U$8</c:f>
              <c:numCache>
                <c:formatCode>0</c:formatCode>
                <c:ptCount val="7"/>
                <c:pt idx="0">
                  <c:v>3.4626038781163437</c:v>
                </c:pt>
                <c:pt idx="1">
                  <c:v>3.084040092521203</c:v>
                </c:pt>
                <c:pt idx="2">
                  <c:v>2.5443660466110756</c:v>
                </c:pt>
                <c:pt idx="3">
                  <c:v>2.6537489469250208</c:v>
                </c:pt>
                <c:pt idx="4">
                  <c:v>2.2032841405113279</c:v>
                </c:pt>
                <c:pt idx="5">
                  <c:v>2.7423715720355348</c:v>
                </c:pt>
                <c:pt idx="6">
                  <c:v>3.0766326915817293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482-45D6-A71A-2707185DBA98}"/>
            </c:ext>
          </c:extLst>
        </c:ser>
        <c:ser>
          <c:idx val="4"/>
          <c:order val="4"/>
          <c:tx>
            <c:strRef>
              <c:f>'děti v NRP 2018-2022 (čb)'!$N$9</c:f>
              <c:strCache>
                <c:ptCount val="1"/>
                <c:pt idx="0">
                  <c:v>Pěstounská péče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bg1"/>
                    </a:solidFill>
                    <a:latin typeface="Nunito Sans" pitchFamily="2" charset="-18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'děti v NRP 2018-2022 (čb)'!$O$4:$U$4</c:f>
              <c:strCache>
                <c:ptCount val="7"/>
                <c:pt idx="0">
                  <c:v>2018                             (N = 5 054)</c:v>
                </c:pt>
                <c:pt idx="1">
                  <c:v>2019                              (N = 5 188)</c:v>
                </c:pt>
                <c:pt idx="2">
                  <c:v>2020                              (N = 4 677)</c:v>
                </c:pt>
                <c:pt idx="3">
                  <c:v>2021                              (N = 4 748)</c:v>
                </c:pt>
                <c:pt idx="4">
                  <c:v>2022                              (N = 4 811)</c:v>
                </c:pt>
                <c:pt idx="5">
                  <c:v>2023                              (N = 5178)</c:v>
                </c:pt>
                <c:pt idx="6">
                  <c:v>2024                          (N = 5298)</c:v>
                </c:pt>
              </c:strCache>
            </c:strRef>
          </c:cat>
          <c:val>
            <c:numRef>
              <c:f>'děti v NRP 2018-2022 (čb)'!$O$9:$U$9</c:f>
              <c:numCache>
                <c:formatCode>0</c:formatCode>
                <c:ptCount val="7"/>
                <c:pt idx="0">
                  <c:v>34.962406015037594</c:v>
                </c:pt>
                <c:pt idx="1">
                  <c:v>33.191981495759443</c:v>
                </c:pt>
                <c:pt idx="2">
                  <c:v>33.440239469745563</c:v>
                </c:pt>
                <c:pt idx="3">
                  <c:v>34.877843302443132</c:v>
                </c:pt>
                <c:pt idx="4">
                  <c:v>32.051548534608187</c:v>
                </c:pt>
                <c:pt idx="5">
                  <c:v>31.18964851293936</c:v>
                </c:pt>
                <c:pt idx="6">
                  <c:v>35.768214420536054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482-45D6-A71A-2707185DBA98}"/>
            </c:ext>
          </c:extLst>
        </c:ser>
        <c:ser>
          <c:idx val="5"/>
          <c:order val="5"/>
          <c:tx>
            <c:strRef>
              <c:f>'děti v NRP 2018-2022 (čb)'!$N$10</c:f>
              <c:strCache>
                <c:ptCount val="1"/>
                <c:pt idx="0">
                  <c:v>Pěstounská péče na přechodnou dobu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Nunito Sans" pitchFamily="2" charset="-18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'děti v NRP 2018-2022 (čb)'!$O$4:$U$4</c:f>
              <c:strCache>
                <c:ptCount val="7"/>
                <c:pt idx="0">
                  <c:v>2018                             (N = 5 054)</c:v>
                </c:pt>
                <c:pt idx="1">
                  <c:v>2019                              (N = 5 188)</c:v>
                </c:pt>
                <c:pt idx="2">
                  <c:v>2020                              (N = 4 677)</c:v>
                </c:pt>
                <c:pt idx="3">
                  <c:v>2021                              (N = 4 748)</c:v>
                </c:pt>
                <c:pt idx="4">
                  <c:v>2022                              (N = 4 811)</c:v>
                </c:pt>
                <c:pt idx="5">
                  <c:v>2023                              (N = 5178)</c:v>
                </c:pt>
                <c:pt idx="6">
                  <c:v>2024                          (N = 5298)</c:v>
                </c:pt>
              </c:strCache>
            </c:strRef>
          </c:cat>
          <c:val>
            <c:numRef>
              <c:f>'děti v NRP 2018-2022 (čb)'!$O$10:$U$10</c:f>
              <c:numCache>
                <c:formatCode>0</c:formatCode>
                <c:ptCount val="7"/>
                <c:pt idx="0">
                  <c:v>13.27661258409181</c:v>
                </c:pt>
                <c:pt idx="1">
                  <c:v>13.550501156515034</c:v>
                </c:pt>
                <c:pt idx="2">
                  <c:v>13.170836005986745</c:v>
                </c:pt>
                <c:pt idx="3">
                  <c:v>14.005897219882055</c:v>
                </c:pt>
                <c:pt idx="4">
                  <c:v>13.947204323425483</c:v>
                </c:pt>
                <c:pt idx="5">
                  <c:v>16.08729239088451</c:v>
                </c:pt>
                <c:pt idx="6">
                  <c:v>17.742544356360892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482-45D6-A71A-2707185DBA98}"/>
            </c:ext>
          </c:extLst>
        </c:ser>
        <c:ser>
          <c:idx val="6"/>
          <c:order val="6"/>
          <c:tx>
            <c:strRef>
              <c:f>'děti v NRP 2018-2022 (čb)'!$N$11</c:f>
              <c:strCache>
                <c:ptCount val="1"/>
                <c:pt idx="0">
                  <c:v>Poručenství s osobní péčí 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bg1"/>
                    </a:solidFill>
                    <a:latin typeface="Nunito Sans" pitchFamily="2" charset="-18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'děti v NRP 2018-2022 (čb)'!$O$4:$U$4</c:f>
              <c:strCache>
                <c:ptCount val="7"/>
                <c:pt idx="0">
                  <c:v>2018                             (N = 5 054)</c:v>
                </c:pt>
                <c:pt idx="1">
                  <c:v>2019                              (N = 5 188)</c:v>
                </c:pt>
                <c:pt idx="2">
                  <c:v>2020                              (N = 4 677)</c:v>
                </c:pt>
                <c:pt idx="3">
                  <c:v>2021                              (N = 4 748)</c:v>
                </c:pt>
                <c:pt idx="4">
                  <c:v>2022                              (N = 4 811)</c:v>
                </c:pt>
                <c:pt idx="5">
                  <c:v>2023                              (N = 5178)</c:v>
                </c:pt>
                <c:pt idx="6">
                  <c:v>2024                          (N = 5298)</c:v>
                </c:pt>
              </c:strCache>
            </c:strRef>
          </c:cat>
          <c:val>
            <c:numRef>
              <c:f>'děti v NRP 2018-2022 (čb)'!$O$11:$U$11</c:f>
              <c:numCache>
                <c:formatCode>0</c:formatCode>
                <c:ptCount val="7"/>
                <c:pt idx="0">
                  <c:v>8.1519588444796209</c:v>
                </c:pt>
                <c:pt idx="1">
                  <c:v>8.0956052428681584</c:v>
                </c:pt>
                <c:pt idx="2">
                  <c:v>8.1676288218943771</c:v>
                </c:pt>
                <c:pt idx="3">
                  <c:v>8.0033698399326028</c:v>
                </c:pt>
                <c:pt idx="4">
                  <c:v>7.8362086884223654</c:v>
                </c:pt>
                <c:pt idx="5">
                  <c:v>6.7593665507918121</c:v>
                </c:pt>
                <c:pt idx="6">
                  <c:v>6.7761419403548508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482-45D6-A71A-2707185DBA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66634624"/>
        <c:axId val="566634296"/>
      </c:barChart>
      <c:catAx>
        <c:axId val="566634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unito Sans" pitchFamily="2" charset="-18"/>
                <a:ea typeface="+mn-ea"/>
                <a:cs typeface="+mn-cs"/>
              </a:defRPr>
            </a:pPr>
            <a:endParaRPr lang="cs-CZ"/>
          </a:p>
        </c:txPr>
        <c:crossAx val="566634296"/>
        <c:crosses val="autoZero"/>
        <c:auto val="1"/>
        <c:lblAlgn val="ctr"/>
        <c:lblOffset val="100"/>
        <c:noMultiLvlLbl val="0"/>
      </c:catAx>
      <c:valAx>
        <c:axId val="566634296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Nunito Sans" pitchFamily="2" charset="-18"/>
                    <a:ea typeface="+mn-ea"/>
                    <a:cs typeface="+mn-cs"/>
                  </a:defRPr>
                </a:pPr>
                <a:r>
                  <a:rPr lang="cs-CZ"/>
                  <a:t>v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Sans" pitchFamily="2" charset="-18"/>
                  <a:ea typeface="+mn-ea"/>
                  <a:cs typeface="+mn-cs"/>
                </a:defRPr>
              </a:pPr>
              <a:endParaRPr lang="cs-CZ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unito Sans" pitchFamily="2" charset="-18"/>
                <a:ea typeface="+mn-ea"/>
                <a:cs typeface="+mn-cs"/>
              </a:defRPr>
            </a:pPr>
            <a:endParaRPr lang="cs-CZ"/>
          </a:p>
        </c:txPr>
        <c:crossAx val="566634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Nunito Sans" pitchFamily="2" charset="-18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800">
          <a:latin typeface="Nunito Sans" pitchFamily="2" charset="-18"/>
        </a:defRPr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'krajská evidence - zař+vy (frp)'!$C$33</c:f>
              <c:strCache>
                <c:ptCount val="1"/>
                <c:pt idx="0">
                  <c:v>Děti zařazené do evidence ve sledovaném roce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079-4282-B4FF-A875EE7ABE1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Nunito Sans" pitchFamily="2" charset="-18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'krajská evidence - zař+vy (frp)'!$D$32:$G$32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'krajská evidence - zař+vy (frp)'!$D$33:$G$33</c:f>
              <c:numCache>
                <c:formatCode>#\ ##0</c:formatCode>
                <c:ptCount val="4"/>
                <c:pt idx="0">
                  <c:v>2036</c:v>
                </c:pt>
                <c:pt idx="1">
                  <c:v>2130</c:v>
                </c:pt>
                <c:pt idx="2">
                  <c:v>2019</c:v>
                </c:pt>
                <c:pt idx="3">
                  <c:v>2190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079-4282-B4FF-A875EE7ABE1B}"/>
            </c:ext>
          </c:extLst>
        </c:ser>
        <c:ser>
          <c:idx val="1"/>
          <c:order val="1"/>
          <c:tx>
            <c:strRef>
              <c:f>'krajská evidence - zař+vy (frp)'!$C$34</c:f>
              <c:strCache>
                <c:ptCount val="1"/>
                <c:pt idx="0">
                  <c:v>...z toho děti splňující podmínky pro osvojení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7552446854212185E-3"/>
                  <c:y val="6.33579725448776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079-4282-B4FF-A875EE7ABE1B}"/>
                </c:ext>
              </c:extLst>
            </c:dLbl>
            <c:dLbl>
              <c:idx val="1"/>
              <c:layout>
                <c:manualLayout>
                  <c:x val="1.5850815618070728E-3"/>
                  <c:y val="4.55955176014573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079-4282-B4FF-A875EE7ABE1B}"/>
                </c:ext>
              </c:extLst>
            </c:dLbl>
            <c:dLbl>
              <c:idx val="2"/>
              <c:layout>
                <c:manualLayout>
                  <c:x val="4.7552446854212185E-3"/>
                  <c:y val="1.89479227513172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079-4282-B4FF-A875EE7ABE1B}"/>
                </c:ext>
              </c:extLst>
            </c:dLbl>
            <c:dLbl>
              <c:idx val="3"/>
              <c:layout>
                <c:manualLayout>
                  <c:x val="-1.1623797174155014E-16"/>
                  <c:y val="3.310702505093012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079-4282-B4FF-A875EE7ABE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Nunito Sans" pitchFamily="2" charset="-18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'krajská evidence - zař+vy (frp)'!$D$32:$G$32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'krajská evidence - zař+vy (frp)'!$D$34:$G$34</c:f>
              <c:numCache>
                <c:formatCode>0</c:formatCode>
                <c:ptCount val="4"/>
                <c:pt idx="0">
                  <c:v>206</c:v>
                </c:pt>
                <c:pt idx="1">
                  <c:v>200</c:v>
                </c:pt>
                <c:pt idx="2">
                  <c:v>191</c:v>
                </c:pt>
                <c:pt idx="3">
                  <c:v>179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079-4282-B4FF-A875EE7ABE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overlap val="20"/>
        <c:axId val="659513976"/>
        <c:axId val="659517256"/>
      </c:barChart>
      <c:catAx>
        <c:axId val="659513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unito Sans" pitchFamily="2" charset="-18"/>
                <a:ea typeface="+mn-ea"/>
                <a:cs typeface="+mn-cs"/>
              </a:defRPr>
            </a:pPr>
            <a:endParaRPr lang="cs-CZ"/>
          </a:p>
        </c:txPr>
        <c:crossAx val="659517256"/>
        <c:crosses val="autoZero"/>
        <c:auto val="1"/>
        <c:lblAlgn val="ctr"/>
        <c:lblOffset val="100"/>
        <c:noMultiLvlLbl val="0"/>
      </c:catAx>
      <c:valAx>
        <c:axId val="659517256"/>
        <c:scaling>
          <c:orientation val="minMax"/>
          <c:max val="23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unito Sans" pitchFamily="2" charset="-18"/>
                <a:ea typeface="+mn-ea"/>
                <a:cs typeface="+mn-cs"/>
              </a:defRPr>
            </a:pPr>
            <a:endParaRPr lang="cs-CZ"/>
          </a:p>
        </c:txPr>
        <c:crossAx val="659513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Nunito Sans" pitchFamily="2" charset="-18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>
          <a:latin typeface="Nunito Sans" pitchFamily="2" charset="-18"/>
        </a:defRPr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'celková evidence dětí (čb)'!$C$2</c:f>
              <c:strCache>
                <c:ptCount val="1"/>
                <c:pt idx="0">
                  <c:v>Počet dětí zařazených v evidenci k 31. 12. sledovaného roku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Nunito Sans" pitchFamily="2" charset="-18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'celková evidence dětí (čb)'!$B$3:$B$6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'celková evidence dětí (čb)'!$C$3:$C$6</c:f>
              <c:numCache>
                <c:formatCode>#\ ##0</c:formatCode>
                <c:ptCount val="4"/>
                <c:pt idx="0">
                  <c:v>6874</c:v>
                </c:pt>
                <c:pt idx="1">
                  <c:v>7094</c:v>
                </c:pt>
                <c:pt idx="2">
                  <c:v>6813</c:v>
                </c:pt>
                <c:pt idx="3" formatCode="General">
                  <c:v>6833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66-494C-8025-FA4964816961}"/>
            </c:ext>
          </c:extLst>
        </c:ser>
        <c:ser>
          <c:idx val="1"/>
          <c:order val="1"/>
          <c:tx>
            <c:strRef>
              <c:f>'celková evidence dětí (čb)'!$D$2</c:f>
              <c:strCache>
                <c:ptCount val="1"/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'celková evidence dětí (čb)'!$B$3:$B$6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'celková evidence dětí (čb)'!$D$3:$D$6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D966-494C-8025-FA4964816961}"/>
            </c:ext>
          </c:extLst>
        </c:ser>
        <c:ser>
          <c:idx val="2"/>
          <c:order val="2"/>
          <c:tx>
            <c:strRef>
              <c:f>'celková evidence dětí (čb)'!$E$2</c:f>
              <c:strCache>
                <c:ptCount val="1"/>
                <c:pt idx="0">
                  <c:v>...z toho děti splňující podmínky pro osvojení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7872068582349033E-2"/>
                  <c:y val="1.699020398040796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966-494C-8025-FA4964816961}"/>
                </c:ext>
              </c:extLst>
            </c:dLbl>
            <c:dLbl>
              <c:idx val="1"/>
              <c:layout>
                <c:manualLayout>
                  <c:x val="2.7877228635350391E-2"/>
                  <c:y val="1.663494326988653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3776824034334763E-2"/>
                      <c:h val="5.114867077258906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966-494C-8025-FA4964816961}"/>
                </c:ext>
              </c:extLst>
            </c:dLbl>
            <c:dLbl>
              <c:idx val="2"/>
              <c:layout>
                <c:manualLayout>
                  <c:x val="2.5723472668810289E-2"/>
                  <c:y val="1.15397209012239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966-494C-8025-FA4964816961}"/>
                </c:ext>
              </c:extLst>
            </c:dLbl>
            <c:dLbl>
              <c:idx val="3"/>
              <c:layout>
                <c:manualLayout>
                  <c:x val="3.0042918454935466E-2"/>
                  <c:y val="1.12138457940282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966-494C-8025-FA49648169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Nunito Sans" pitchFamily="2" charset="-18"/>
                    <a:ea typeface="+mn-ea"/>
                    <a:cs typeface="+mn-cs"/>
                  </a:defRPr>
                </a:pPr>
                <a:endParaRPr lang="cs-CZ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'celková evidence dětí (čb)'!$B$3:$B$6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'celková evidence dětí (čb)'!$E$3:$E$6</c:f>
              <c:numCache>
                <c:formatCode>General</c:formatCode>
                <c:ptCount val="4"/>
                <c:pt idx="0">
                  <c:v>297</c:v>
                </c:pt>
                <c:pt idx="1">
                  <c:v>314</c:v>
                </c:pt>
                <c:pt idx="2">
                  <c:v>275</c:v>
                </c:pt>
                <c:pt idx="3">
                  <c:v>279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966-494C-8025-FA49648169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77"/>
        <c:axId val="743747584"/>
        <c:axId val="743751424"/>
      </c:barChart>
      <c:catAx>
        <c:axId val="743747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unito Sans" pitchFamily="2" charset="-18"/>
                <a:ea typeface="+mn-ea"/>
                <a:cs typeface="+mn-cs"/>
              </a:defRPr>
            </a:pPr>
            <a:endParaRPr lang="cs-CZ"/>
          </a:p>
        </c:txPr>
        <c:crossAx val="743751424"/>
        <c:crosses val="autoZero"/>
        <c:auto val="1"/>
        <c:lblAlgn val="ctr"/>
        <c:lblOffset val="100"/>
        <c:noMultiLvlLbl val="0"/>
      </c:catAx>
      <c:valAx>
        <c:axId val="743751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unito Sans" pitchFamily="2" charset="-18"/>
                <a:ea typeface="+mn-ea"/>
                <a:cs typeface="+mn-cs"/>
              </a:defRPr>
            </a:pPr>
            <a:endParaRPr lang="cs-CZ"/>
          </a:p>
        </c:txPr>
        <c:crossAx val="743747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Nunito Sans" pitchFamily="2" charset="-18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>
          <a:latin typeface="Nunito Sans" pitchFamily="2" charset="-18"/>
        </a:defRPr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'zařazení v evidenci k 31.12 (č)'!$C$5</c:f>
              <c:strCache>
                <c:ptCount val="1"/>
                <c:pt idx="0">
                  <c:v>Žadatelé o osvojení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Nunito Sans" pitchFamily="2" charset="-18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'zařazení v evidenci k 31.12 (č)'!$D$4:$H$4</c:f>
              <c:strCache>
                <c:ptCount val="5"/>
                <c:pt idx="0">
                  <c:v>2020 (N = 2076)</c:v>
                </c:pt>
                <c:pt idx="1">
                  <c:v>2021 (N = 2138)</c:v>
                </c:pt>
                <c:pt idx="2">
                  <c:v>2022 (N = 2134)</c:v>
                </c:pt>
                <c:pt idx="3">
                  <c:v>2023 (N = 2078)</c:v>
                </c:pt>
                <c:pt idx="4">
                  <c:v>2024 N = 2184)</c:v>
                </c:pt>
              </c:strCache>
            </c:strRef>
          </c:cat>
          <c:val>
            <c:numRef>
              <c:f>'zařazení v evidenci k 31.12 (č)'!$D$5:$H$5</c:f>
              <c:numCache>
                <c:formatCode>General</c:formatCode>
                <c:ptCount val="5"/>
                <c:pt idx="0">
                  <c:v>1280</c:v>
                </c:pt>
                <c:pt idx="1">
                  <c:v>1289</c:v>
                </c:pt>
                <c:pt idx="2">
                  <c:v>1238</c:v>
                </c:pt>
                <c:pt idx="3">
                  <c:v>1169</c:v>
                </c:pt>
                <c:pt idx="4">
                  <c:v>1214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D3-481A-9A46-8D44D8374A79}"/>
            </c:ext>
          </c:extLst>
        </c:ser>
        <c:ser>
          <c:idx val="1"/>
          <c:order val="1"/>
          <c:tx>
            <c:strRef>
              <c:f>'zařazení v evidenci k 31.12 (č)'!$C$6</c:f>
              <c:strCache>
                <c:ptCount val="1"/>
                <c:pt idx="0">
                  <c:v>Žadatelé o pěstounskou péči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Nunito Sans" pitchFamily="2" charset="-18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'zařazení v evidenci k 31.12 (č)'!$D$4:$H$4</c:f>
              <c:strCache>
                <c:ptCount val="5"/>
                <c:pt idx="0">
                  <c:v>2020 (N = 2076)</c:v>
                </c:pt>
                <c:pt idx="1">
                  <c:v>2021 (N = 2138)</c:v>
                </c:pt>
                <c:pt idx="2">
                  <c:v>2022 (N = 2134)</c:v>
                </c:pt>
                <c:pt idx="3">
                  <c:v>2023 (N = 2078)</c:v>
                </c:pt>
                <c:pt idx="4">
                  <c:v>2024 N = 2184)</c:v>
                </c:pt>
              </c:strCache>
            </c:strRef>
          </c:cat>
          <c:val>
            <c:numRef>
              <c:f>'zařazení v evidenci k 31.12 (č)'!$D$6:$H$6</c:f>
              <c:numCache>
                <c:formatCode>General</c:formatCode>
                <c:ptCount val="5"/>
                <c:pt idx="0">
                  <c:v>543</c:v>
                </c:pt>
                <c:pt idx="1">
                  <c:v>635</c:v>
                </c:pt>
                <c:pt idx="2">
                  <c:v>587</c:v>
                </c:pt>
                <c:pt idx="3">
                  <c:v>617</c:v>
                </c:pt>
                <c:pt idx="4">
                  <c:v>671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D3-481A-9A46-8D44D8374A79}"/>
            </c:ext>
          </c:extLst>
        </c:ser>
        <c:ser>
          <c:idx val="2"/>
          <c:order val="2"/>
          <c:tx>
            <c:strRef>
              <c:f>'zařazení v evidenci k 31.12 (č)'!$C$7</c:f>
              <c:strCache>
                <c:ptCount val="1"/>
                <c:pt idx="0">
                  <c:v>Žadatelé o zařazení do evidence osob, které mohou vykonávat pěstounskou péči na přechodnou dobu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Nunito Sans" pitchFamily="2" charset="-18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'zařazení v evidenci k 31.12 (č)'!$D$4:$H$4</c:f>
              <c:strCache>
                <c:ptCount val="5"/>
                <c:pt idx="0">
                  <c:v>2020 (N = 2076)</c:v>
                </c:pt>
                <c:pt idx="1">
                  <c:v>2021 (N = 2138)</c:v>
                </c:pt>
                <c:pt idx="2">
                  <c:v>2022 (N = 2134)</c:v>
                </c:pt>
                <c:pt idx="3">
                  <c:v>2023 (N = 2078)</c:v>
                </c:pt>
                <c:pt idx="4">
                  <c:v>2024 N = 2184)</c:v>
                </c:pt>
              </c:strCache>
            </c:strRef>
          </c:cat>
          <c:val>
            <c:numRef>
              <c:f>'zařazení v evidenci k 31.12 (č)'!$D$7:$H$7</c:f>
              <c:numCache>
                <c:formatCode>General</c:formatCode>
                <c:ptCount val="5"/>
                <c:pt idx="0">
                  <c:v>253</c:v>
                </c:pt>
                <c:pt idx="1">
                  <c:v>214</c:v>
                </c:pt>
                <c:pt idx="2">
                  <c:v>309</c:v>
                </c:pt>
                <c:pt idx="3">
                  <c:v>292</c:v>
                </c:pt>
                <c:pt idx="4">
                  <c:v>299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CD3-481A-9A46-8D44D8374A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61841647"/>
        <c:axId val="861864687"/>
      </c:barChart>
      <c:catAx>
        <c:axId val="8618416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unito Sans" pitchFamily="2" charset="-18"/>
                <a:ea typeface="+mn-ea"/>
                <a:cs typeface="+mn-cs"/>
              </a:defRPr>
            </a:pPr>
            <a:endParaRPr lang="cs-CZ"/>
          </a:p>
        </c:txPr>
        <c:crossAx val="861864687"/>
        <c:crosses val="autoZero"/>
        <c:auto val="1"/>
        <c:lblAlgn val="ctr"/>
        <c:lblOffset val="100"/>
        <c:noMultiLvlLbl val="0"/>
      </c:catAx>
      <c:valAx>
        <c:axId val="8618646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unito Sans" pitchFamily="2" charset="-18"/>
                <a:ea typeface="+mn-ea"/>
                <a:cs typeface="+mn-cs"/>
              </a:defRPr>
            </a:pPr>
            <a:endParaRPr lang="cs-CZ"/>
          </a:p>
        </c:txPr>
        <c:crossAx val="8618416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Nunito Sans" pitchFamily="2" charset="-18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900">
          <a:latin typeface="Nunito Sans" pitchFamily="2" charset="-18"/>
        </a:defRPr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'podané žádosti 2018-2023 (čb)'!$A$4</c:f>
              <c:strCache>
                <c:ptCount val="1"/>
                <c:pt idx="0">
                  <c:v>Žadatelé o osvojení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Nunito Sans" pitchFamily="2" charset="-18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'podané žádosti 2018-2023 (čb)'!$B$3:$H$3</c:f>
              <c:strCache>
                <c:ptCount val="7"/>
                <c:pt idx="0">
                  <c:v>2018 (N = 1060)</c:v>
                </c:pt>
                <c:pt idx="1">
                  <c:v>2019 (N = 1029)</c:v>
                </c:pt>
                <c:pt idx="2">
                  <c:v>2020 (N = 921)</c:v>
                </c:pt>
                <c:pt idx="3">
                  <c:v>2021 (N = 1040)</c:v>
                </c:pt>
                <c:pt idx="4">
                  <c:v>2022 (N = 1071)</c:v>
                </c:pt>
                <c:pt idx="5">
                  <c:v>2023 (N = 1033)</c:v>
                </c:pt>
                <c:pt idx="6">
                  <c:v>2024 (N = 1074)</c:v>
                </c:pt>
              </c:strCache>
            </c:strRef>
          </c:cat>
          <c:val>
            <c:numRef>
              <c:f>'podané žádosti 2018-2023 (čb)'!$B$4:$H$4</c:f>
              <c:numCache>
                <c:formatCode>General</c:formatCode>
                <c:ptCount val="7"/>
                <c:pt idx="0">
                  <c:v>497</c:v>
                </c:pt>
                <c:pt idx="1">
                  <c:v>525</c:v>
                </c:pt>
                <c:pt idx="2">
                  <c:v>485</c:v>
                </c:pt>
                <c:pt idx="3">
                  <c:v>540</c:v>
                </c:pt>
                <c:pt idx="4">
                  <c:v>483</c:v>
                </c:pt>
                <c:pt idx="5">
                  <c:v>436</c:v>
                </c:pt>
                <c:pt idx="6">
                  <c:v>372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65-44A6-9F4B-E2A39C87B3ED}"/>
            </c:ext>
          </c:extLst>
        </c:ser>
        <c:ser>
          <c:idx val="1"/>
          <c:order val="1"/>
          <c:tx>
            <c:strRef>
              <c:f>'podané žádosti 2018-2023 (čb)'!$A$5</c:f>
              <c:strCache>
                <c:ptCount val="1"/>
                <c:pt idx="0">
                  <c:v>Žadatelé o pěstounskou péči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Nunito Sans" pitchFamily="2" charset="-18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'podané žádosti 2018-2023 (čb)'!$B$3:$H$3</c:f>
              <c:strCache>
                <c:ptCount val="7"/>
                <c:pt idx="0">
                  <c:v>2018 (N = 1060)</c:v>
                </c:pt>
                <c:pt idx="1">
                  <c:v>2019 (N = 1029)</c:v>
                </c:pt>
                <c:pt idx="2">
                  <c:v>2020 (N = 921)</c:v>
                </c:pt>
                <c:pt idx="3">
                  <c:v>2021 (N = 1040)</c:v>
                </c:pt>
                <c:pt idx="4">
                  <c:v>2022 (N = 1071)</c:v>
                </c:pt>
                <c:pt idx="5">
                  <c:v>2023 (N = 1033)</c:v>
                </c:pt>
                <c:pt idx="6">
                  <c:v>2024 (N = 1074)</c:v>
                </c:pt>
              </c:strCache>
            </c:strRef>
          </c:cat>
          <c:val>
            <c:numRef>
              <c:f>'podané žádosti 2018-2023 (čb)'!$B$5:$H$5</c:f>
              <c:numCache>
                <c:formatCode>General</c:formatCode>
                <c:ptCount val="7"/>
                <c:pt idx="0">
                  <c:v>417</c:v>
                </c:pt>
                <c:pt idx="1">
                  <c:v>389</c:v>
                </c:pt>
                <c:pt idx="2">
                  <c:v>315</c:v>
                </c:pt>
                <c:pt idx="3">
                  <c:v>380</c:v>
                </c:pt>
                <c:pt idx="4">
                  <c:v>367</c:v>
                </c:pt>
                <c:pt idx="5">
                  <c:v>397</c:v>
                </c:pt>
                <c:pt idx="6">
                  <c:v>446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65-44A6-9F4B-E2A39C87B3ED}"/>
            </c:ext>
          </c:extLst>
        </c:ser>
        <c:ser>
          <c:idx val="2"/>
          <c:order val="2"/>
          <c:tx>
            <c:strRef>
              <c:f>'podané žádosti 2018-2023 (čb)'!$A$6</c:f>
              <c:strCache>
                <c:ptCount val="1"/>
                <c:pt idx="0">
                  <c:v>Žadatelé o zařazení do evidence osob, které mohou vykonávat pěstounskou péči na přechodnou dobu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Nunito Sans" pitchFamily="2" charset="-18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'podané žádosti 2018-2023 (čb)'!$B$3:$H$3</c:f>
              <c:strCache>
                <c:ptCount val="7"/>
                <c:pt idx="0">
                  <c:v>2018 (N = 1060)</c:v>
                </c:pt>
                <c:pt idx="1">
                  <c:v>2019 (N = 1029)</c:v>
                </c:pt>
                <c:pt idx="2">
                  <c:v>2020 (N = 921)</c:v>
                </c:pt>
                <c:pt idx="3">
                  <c:v>2021 (N = 1040)</c:v>
                </c:pt>
                <c:pt idx="4">
                  <c:v>2022 (N = 1071)</c:v>
                </c:pt>
                <c:pt idx="5">
                  <c:v>2023 (N = 1033)</c:v>
                </c:pt>
                <c:pt idx="6">
                  <c:v>2024 (N = 1074)</c:v>
                </c:pt>
              </c:strCache>
            </c:strRef>
          </c:cat>
          <c:val>
            <c:numRef>
              <c:f>'podané žádosti 2018-2023 (čb)'!$B$6:$H$6</c:f>
              <c:numCache>
                <c:formatCode>General</c:formatCode>
                <c:ptCount val="7"/>
                <c:pt idx="0">
                  <c:v>146</c:v>
                </c:pt>
                <c:pt idx="1">
                  <c:v>115</c:v>
                </c:pt>
                <c:pt idx="2">
                  <c:v>121</c:v>
                </c:pt>
                <c:pt idx="3">
                  <c:v>120</c:v>
                </c:pt>
                <c:pt idx="4">
                  <c:v>221</c:v>
                </c:pt>
                <c:pt idx="5">
                  <c:v>200</c:v>
                </c:pt>
                <c:pt idx="6">
                  <c:v>256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65-44A6-9F4B-E2A39C87B3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61847887"/>
        <c:axId val="861851247"/>
      </c:barChart>
      <c:catAx>
        <c:axId val="8618478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unito Sans" pitchFamily="2" charset="-18"/>
                <a:ea typeface="+mn-ea"/>
                <a:cs typeface="+mn-cs"/>
              </a:defRPr>
            </a:pPr>
            <a:endParaRPr lang="cs-CZ"/>
          </a:p>
        </c:txPr>
        <c:crossAx val="861851247"/>
        <c:crosses val="autoZero"/>
        <c:auto val="1"/>
        <c:lblAlgn val="ctr"/>
        <c:lblOffset val="100"/>
        <c:noMultiLvlLbl val="0"/>
      </c:catAx>
      <c:valAx>
        <c:axId val="8618512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unito Sans" pitchFamily="2" charset="-18"/>
                <a:ea typeface="+mn-ea"/>
                <a:cs typeface="+mn-cs"/>
              </a:defRPr>
            </a:pPr>
            <a:endParaRPr lang="cs-CZ"/>
          </a:p>
        </c:txPr>
        <c:crossAx val="8618478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Nunito Sans" pitchFamily="2" charset="-18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Nunito Sans" pitchFamily="2" charset="-18"/>
        </a:defRPr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83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83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272130D7-C2B0-4B77-B153-F0FCDEE50F9C}" type="datetimeFigureOut">
              <a:rPr lang="cs-CZ" smtClean="0"/>
              <a:t>10.06.2025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817" y="4823034"/>
            <a:ext cx="5510530" cy="3946118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4871" cy="50283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01698" y="9519055"/>
            <a:ext cx="2984871" cy="50283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5B4100E3-1BB0-487B-BDAD-CAD8FB554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0539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svg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svg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">
            <a:extLst>
              <a:ext uri="{FF2B5EF4-FFF2-40B4-BE49-F238E27FC236}">
                <a16:creationId xmlns:a16="http://schemas.microsoft.com/office/drawing/2014/main" id="{F5844131-F511-F386-6DC5-BD027598F98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6513607" y="6356350"/>
            <a:ext cx="2057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645AEE-F697-459C-A803-FD4DBA443484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Linka">
            <a:extLst>
              <a:ext uri="{FF2B5EF4-FFF2-40B4-BE49-F238E27FC236}">
                <a16:creationId xmlns:a16="http://schemas.microsoft.com/office/drawing/2014/main" id="{41975FDE-C590-87AA-7EC5-7D3F0FFF229B}"/>
              </a:ext>
            </a:extLst>
          </p:cNvPr>
          <p:cNvCxnSpPr>
            <a:cxnSpLocks/>
          </p:cNvCxnSpPr>
          <p:nvPr userDrawn="1"/>
        </p:nvCxnSpPr>
        <p:spPr>
          <a:xfrm>
            <a:off x="6774547" y="716990"/>
            <a:ext cx="956441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RILSA logomark horní" descr="rilsa, výzkumný ústav práce a sociálních věcí">
            <a:extLst>
              <a:ext uri="{FF2B5EF4-FFF2-40B4-BE49-F238E27FC236}">
                <a16:creationId xmlns:a16="http://schemas.microsoft.com/office/drawing/2014/main" id="{62240DB7-E33A-0583-1104-D59DBE0520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497" y="217723"/>
            <a:ext cx="983170" cy="981757"/>
          </a:xfrm>
          <a:prstGeom prst="rect">
            <a:avLst/>
          </a:prstGeom>
        </p:spPr>
      </p:pic>
      <p:sp>
        <p:nvSpPr>
          <p:cNvPr id="3" name="Jméno prezentujícího">
            <a:extLst>
              <a:ext uri="{FF2B5EF4-FFF2-40B4-BE49-F238E27FC236}">
                <a16:creationId xmlns:a16="http://schemas.microsoft.com/office/drawing/2014/main" id="{54BD8237-721F-0AE3-7042-09D173E2662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6263" y="2606675"/>
            <a:ext cx="6147266" cy="121761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>
                <a:solidFill>
                  <a:schemeClr val="tx1"/>
                </a:solidFill>
                <a:latin typeface="Nunito Sans ExtraLight" panose="00000300000000000000" pitchFamily="2" charset="0"/>
              </a:defRPr>
            </a:lvl1pPr>
          </a:lstStyle>
          <a:p>
            <a:pPr lvl="0"/>
            <a:r>
              <a:rPr lang="cs-CZ" dirty="0"/>
              <a:t>Jméno prezentujícího</a:t>
            </a:r>
          </a:p>
        </p:txBody>
      </p:sp>
      <p:sp>
        <p:nvSpPr>
          <p:cNvPr id="28" name="Hlavní nadpis">
            <a:extLst>
              <a:ext uri="{FF2B5EF4-FFF2-40B4-BE49-F238E27FC236}">
                <a16:creationId xmlns:a16="http://schemas.microsoft.com/office/drawing/2014/main" id="{4671BC95-2A50-54ED-BD3E-36DDB913D22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6261" y="1203325"/>
            <a:ext cx="6732589" cy="121602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4200">
                <a:solidFill>
                  <a:schemeClr val="tx2"/>
                </a:solidFill>
                <a:latin typeface="Nunito Sans SemiBold" panose="00000700000000000000" pitchFamily="2" charset="0"/>
              </a:defRPr>
            </a:lvl1pPr>
          </a:lstStyle>
          <a:p>
            <a:pPr lvl="0"/>
            <a:r>
              <a:rPr lang="cs-CZ" dirty="0"/>
              <a:t>Hlavní nadpis </a:t>
            </a:r>
            <a:br>
              <a:rPr lang="cs-CZ" dirty="0"/>
            </a:br>
            <a:r>
              <a:rPr lang="cs-CZ" dirty="0"/>
              <a:t>prezentace</a:t>
            </a:r>
          </a:p>
        </p:txBody>
      </p:sp>
      <p:pic>
        <p:nvPicPr>
          <p:cNvPr id="5" name="Kasiopea">
            <a:extLst>
              <a:ext uri="{FF2B5EF4-FFF2-40B4-BE49-F238E27FC236}">
                <a16:creationId xmlns:a16="http://schemas.microsoft.com/office/drawing/2014/main" id="{344415B8-BA83-8A12-CFCF-614A1ED7131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3360131"/>
            <a:ext cx="7200900" cy="2669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3060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41">
          <p15:clr>
            <a:srgbClr val="9FCC3B"/>
          </p15:clr>
        </p15:guide>
        <p15:guide id="2" pos="2880">
          <p15:clr>
            <a:srgbClr val="9FCC3B"/>
          </p15:clr>
        </p15:guide>
        <p15:guide id="4" pos="5397">
          <p15:clr>
            <a:srgbClr val="FDE53C"/>
          </p15:clr>
        </p15:guide>
        <p15:guide id="5" orient="horz" pos="754">
          <p15:clr>
            <a:srgbClr val="FBAE40"/>
          </p15:clr>
        </p15:guide>
        <p15:guide id="6" orient="horz" pos="3929">
          <p15:clr>
            <a:srgbClr val="FDE53C"/>
          </p15:clr>
        </p15:guide>
        <p15:guide id="10" pos="2948">
          <p15:clr>
            <a:srgbClr val="FBAE40"/>
          </p15:clr>
        </p15:guide>
        <p15:guide id="12" pos="2812">
          <p15:clr>
            <a:srgbClr val="FBAE40"/>
          </p15:clr>
        </p15:guide>
        <p15:guide id="14" pos="4536">
          <p15:clr>
            <a:srgbClr val="FBAE40"/>
          </p15:clr>
        </p15:guide>
        <p15:guide id="15" pos="4672">
          <p15:clr>
            <a:srgbClr val="FBAE40"/>
          </p15:clr>
        </p15:guide>
        <p15:guide id="16" pos="1224">
          <p15:clr>
            <a:srgbClr val="FBAE40"/>
          </p15:clr>
        </p15:guide>
        <p15:guide id="18" orient="horz" pos="686">
          <p15:clr>
            <a:srgbClr val="FBAE40"/>
          </p15:clr>
        </p15:guide>
        <p15:guide id="19" orient="horz" pos="2273">
          <p15:clr>
            <a:srgbClr val="FBAE40"/>
          </p15:clr>
        </p15:guide>
        <p15:guide id="20" orient="horz" pos="255">
          <p15:clr>
            <a:srgbClr val="FDE53C"/>
          </p15:clr>
        </p15:guide>
        <p15:guide id="21" pos="3742">
          <p15:clr>
            <a:srgbClr val="C35EA4"/>
          </p15:clr>
        </p15:guide>
        <p15:guide id="22" pos="4604">
          <p15:clr>
            <a:srgbClr val="C35EA4"/>
          </p15:clr>
        </p15:guide>
        <p15:guide id="23" pos="3810">
          <p15:clr>
            <a:srgbClr val="FBAE40"/>
          </p15:clr>
        </p15:guide>
        <p15:guide id="24" pos="3674">
          <p15:clr>
            <a:srgbClr val="FBAE40"/>
          </p15:clr>
        </p15:guide>
        <p15:guide id="25" pos="2018">
          <p15:clr>
            <a:srgbClr val="C35EA4"/>
          </p15:clr>
        </p15:guide>
        <p15:guide id="26" pos="2086">
          <p15:clr>
            <a:srgbClr val="FBAE40"/>
          </p15:clr>
        </p15:guide>
        <p15:guide id="27" pos="1950">
          <p15:clr>
            <a:srgbClr val="FBAE40"/>
          </p15:clr>
        </p15:guide>
        <p15:guide id="28" pos="1156">
          <p15:clr>
            <a:srgbClr val="C35EA4"/>
          </p15:clr>
        </p15:guide>
        <p15:guide id="29" pos="1088">
          <p15:clr>
            <a:srgbClr val="FBAE40"/>
          </p15:clr>
        </p15:guide>
        <p15:guide id="30" pos="363">
          <p15:clr>
            <a:srgbClr val="FDE53C"/>
          </p15:clr>
        </p15:guide>
        <p15:guide id="31" orient="horz" pos="2409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- vlože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číslo snímku">
            <a:extLst>
              <a:ext uri="{FF2B5EF4-FFF2-40B4-BE49-F238E27FC236}">
                <a16:creationId xmlns:a16="http://schemas.microsoft.com/office/drawing/2014/main" id="{8BC4E4BC-C61A-F736-AAC2-ED4A67CF3E8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6513607" y="6356350"/>
            <a:ext cx="2057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645AEE-F697-459C-A803-FD4DBA44348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">
            <a:extLst>
              <a:ext uri="{FF2B5EF4-FFF2-40B4-BE49-F238E27FC236}">
                <a16:creationId xmlns:a16="http://schemas.microsoft.com/office/drawing/2014/main" id="{C1C8E0DC-E6F6-078F-8CE5-97421C2402D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cxnSp>
        <p:nvCxnSpPr>
          <p:cNvPr id="6" name="Linka">
            <a:extLst>
              <a:ext uri="{FF2B5EF4-FFF2-40B4-BE49-F238E27FC236}">
                <a16:creationId xmlns:a16="http://schemas.microsoft.com/office/drawing/2014/main" id="{E875174A-20F5-D6F9-DCBD-BA1F88291A7A}"/>
              </a:ext>
            </a:extLst>
          </p:cNvPr>
          <p:cNvCxnSpPr>
            <a:cxnSpLocks/>
          </p:cNvCxnSpPr>
          <p:nvPr userDrawn="1"/>
        </p:nvCxnSpPr>
        <p:spPr>
          <a:xfrm>
            <a:off x="1332973" y="6516000"/>
            <a:ext cx="1594678" cy="1244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Logomark RILSA" descr="rilsa, výzkumný ústav práce a sociálních věcí">
            <a:extLst>
              <a:ext uri="{FF2B5EF4-FFF2-40B4-BE49-F238E27FC236}">
                <a16:creationId xmlns:a16="http://schemas.microsoft.com/office/drawing/2014/main" id="{13A63378-2222-3615-1E41-E944438D1E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90" y="6047098"/>
            <a:ext cx="883409" cy="882139"/>
          </a:xfrm>
          <a:prstGeom prst="rect">
            <a:avLst/>
          </a:prstGeom>
        </p:spPr>
      </p:pic>
      <p:sp>
        <p:nvSpPr>
          <p:cNvPr id="3" name="Zástupný symbol obrázku">
            <a:extLst>
              <a:ext uri="{FF2B5EF4-FFF2-40B4-BE49-F238E27FC236}">
                <a16:creationId xmlns:a16="http://schemas.microsoft.com/office/drawing/2014/main" id="{C460DA2D-14A0-C170-2C55-D56208D7CB7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76263" y="1341438"/>
            <a:ext cx="7991475" cy="4895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30" name="Podnadpis">
            <a:extLst>
              <a:ext uri="{FF2B5EF4-FFF2-40B4-BE49-F238E27FC236}">
                <a16:creationId xmlns:a16="http://schemas.microsoft.com/office/drawing/2014/main" id="{E807271A-9326-F9EA-69E9-D321EAD8751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6263" y="823125"/>
            <a:ext cx="3887787" cy="23977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dirty="0"/>
              <a:t>Podnadpis</a:t>
            </a:r>
          </a:p>
        </p:txBody>
      </p:sp>
      <p:sp>
        <p:nvSpPr>
          <p:cNvPr id="28" name="Nadpis">
            <a:extLst>
              <a:ext uri="{FF2B5EF4-FFF2-40B4-BE49-F238E27FC236}">
                <a16:creationId xmlns:a16="http://schemas.microsoft.com/office/drawing/2014/main" id="{4671BC95-2A50-54ED-BD3E-36DDB913D22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6262" y="426474"/>
            <a:ext cx="7015775" cy="36917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800">
                <a:latin typeface="Nunito Sans SemiBold" panose="00000700000000000000" pitchFamily="2" charset="0"/>
              </a:defRPr>
            </a:lvl1pPr>
          </a:lstStyle>
          <a:p>
            <a:pPr lvl="0"/>
            <a:r>
              <a:rPr lang="cs-CZ" dirty="0"/>
              <a:t>Nadpis s obrázkem v kontejneru</a:t>
            </a:r>
          </a:p>
        </p:txBody>
      </p:sp>
    </p:spTree>
    <p:extLst>
      <p:ext uri="{BB962C8B-B14F-4D97-AF65-F5344CB8AC3E}">
        <p14:creationId xmlns:p14="http://schemas.microsoft.com/office/powerpoint/2010/main" val="28893182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7">
          <p15:clr>
            <a:srgbClr val="9FCC3B"/>
          </p15:clr>
        </p15:guide>
        <p15:guide id="2" pos="2880">
          <p15:clr>
            <a:srgbClr val="9FCC3B"/>
          </p15:clr>
        </p15:guide>
        <p15:guide id="4" pos="5397">
          <p15:clr>
            <a:srgbClr val="FDE53C"/>
          </p15:clr>
        </p15:guide>
        <p15:guide id="5" orient="horz" pos="845">
          <p15:clr>
            <a:srgbClr val="FBAE40"/>
          </p15:clr>
        </p15:guide>
        <p15:guide id="6" orient="horz" pos="3929">
          <p15:clr>
            <a:srgbClr val="FDE53C"/>
          </p15:clr>
        </p15:guide>
        <p15:guide id="10" pos="2948">
          <p15:clr>
            <a:srgbClr val="FBAE40"/>
          </p15:clr>
        </p15:guide>
        <p15:guide id="12" pos="2812">
          <p15:clr>
            <a:srgbClr val="FBAE40"/>
          </p15:clr>
        </p15:guide>
        <p15:guide id="14" pos="4536">
          <p15:clr>
            <a:srgbClr val="FBAE40"/>
          </p15:clr>
        </p15:guide>
        <p15:guide id="15" pos="4672">
          <p15:clr>
            <a:srgbClr val="FBAE40"/>
          </p15:clr>
        </p15:guide>
        <p15:guide id="16" pos="1224">
          <p15:clr>
            <a:srgbClr val="FBAE40"/>
          </p15:clr>
        </p15:guide>
        <p15:guide id="18" orient="horz" pos="777">
          <p15:clr>
            <a:srgbClr val="FBAE40"/>
          </p15:clr>
        </p15:guide>
        <p15:guide id="19" orient="horz" pos="2319">
          <p15:clr>
            <a:srgbClr val="FBAE40"/>
          </p15:clr>
        </p15:guide>
        <p15:guide id="20" orient="horz" pos="255">
          <p15:clr>
            <a:srgbClr val="FDE53C"/>
          </p15:clr>
        </p15:guide>
        <p15:guide id="21" pos="3742">
          <p15:clr>
            <a:srgbClr val="C35EA4"/>
          </p15:clr>
        </p15:guide>
        <p15:guide id="22" pos="4604">
          <p15:clr>
            <a:srgbClr val="C35EA4"/>
          </p15:clr>
        </p15:guide>
        <p15:guide id="23" pos="3810">
          <p15:clr>
            <a:srgbClr val="FBAE40"/>
          </p15:clr>
        </p15:guide>
        <p15:guide id="24" pos="3674">
          <p15:clr>
            <a:srgbClr val="FBAE40"/>
          </p15:clr>
        </p15:guide>
        <p15:guide id="25" pos="2018">
          <p15:clr>
            <a:srgbClr val="C35EA4"/>
          </p15:clr>
        </p15:guide>
        <p15:guide id="26" pos="2086">
          <p15:clr>
            <a:srgbClr val="FBAE40"/>
          </p15:clr>
        </p15:guide>
        <p15:guide id="27" pos="1950">
          <p15:clr>
            <a:srgbClr val="FBAE40"/>
          </p15:clr>
        </p15:guide>
        <p15:guide id="28" pos="1156">
          <p15:clr>
            <a:srgbClr val="C35EA4"/>
          </p15:clr>
        </p15:guide>
        <p15:guide id="29" pos="1088">
          <p15:clr>
            <a:srgbClr val="FBAE40"/>
          </p15:clr>
        </p15:guide>
        <p15:guide id="30" pos="363">
          <p15:clr>
            <a:srgbClr val="FDE53C"/>
          </p15:clr>
        </p15:guide>
        <p15:guide id="31" orient="horz" pos="2455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- celá strana, bílé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obrázku">
            <a:extLst>
              <a:ext uri="{FF2B5EF4-FFF2-40B4-BE49-F238E27FC236}">
                <a16:creationId xmlns:a16="http://schemas.microsoft.com/office/drawing/2014/main" id="{5D7E9474-04A3-D45D-4D29-DC2B2C1A15B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cs-CZ" dirty="0"/>
              <a:t>Obrázek</a:t>
            </a:r>
          </a:p>
        </p:txBody>
      </p:sp>
      <p:sp>
        <p:nvSpPr>
          <p:cNvPr id="11" name="Zástupný symbol pro číslo snímku">
            <a:extLst>
              <a:ext uri="{FF2B5EF4-FFF2-40B4-BE49-F238E27FC236}">
                <a16:creationId xmlns:a16="http://schemas.microsoft.com/office/drawing/2014/main" id="{8BC4E4BC-C61A-F736-AAC2-ED4A67CF3E8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6513607" y="6356350"/>
            <a:ext cx="2057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645AEE-F697-459C-A803-FD4DBA44348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Logo zápatí">
            <a:extLst>
              <a:ext uri="{FF2B5EF4-FFF2-40B4-BE49-F238E27FC236}">
                <a16:creationId xmlns:a16="http://schemas.microsoft.com/office/drawing/2014/main" id="{C1C8E0DC-E6F6-078F-8CE5-97421C2402D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63723" y="6044083"/>
            <a:ext cx="2470124" cy="894439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30" name="Podnadpis">
            <a:extLst>
              <a:ext uri="{FF2B5EF4-FFF2-40B4-BE49-F238E27FC236}">
                <a16:creationId xmlns:a16="http://schemas.microsoft.com/office/drawing/2014/main" id="{E807271A-9326-F9EA-69E9-D321EAD8751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6263" y="823125"/>
            <a:ext cx="7991475" cy="23977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dirty="0"/>
              <a:t>Podnadpis</a:t>
            </a:r>
          </a:p>
        </p:txBody>
      </p:sp>
      <p:sp>
        <p:nvSpPr>
          <p:cNvPr id="28" name="Nadpis">
            <a:extLst>
              <a:ext uri="{FF2B5EF4-FFF2-40B4-BE49-F238E27FC236}">
                <a16:creationId xmlns:a16="http://schemas.microsoft.com/office/drawing/2014/main" id="{4671BC95-2A50-54ED-BD3E-36DDB913D22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6262" y="426474"/>
            <a:ext cx="7991476" cy="36917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800">
                <a:latin typeface="Nunito Sans SemiBold" panose="00000700000000000000" pitchFamily="2" charset="0"/>
              </a:defRPr>
            </a:lvl1pPr>
          </a:lstStyle>
          <a:p>
            <a:pPr lvl="0"/>
            <a:r>
              <a:rPr lang="cs-CZ" dirty="0"/>
              <a:t>Celostránkový obrázek s nadpisem</a:t>
            </a:r>
          </a:p>
        </p:txBody>
      </p:sp>
    </p:spTree>
    <p:extLst>
      <p:ext uri="{BB962C8B-B14F-4D97-AF65-F5344CB8AC3E}">
        <p14:creationId xmlns:p14="http://schemas.microsoft.com/office/powerpoint/2010/main" val="8215040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7">
          <p15:clr>
            <a:srgbClr val="9FCC3B"/>
          </p15:clr>
        </p15:guide>
        <p15:guide id="2" pos="2880">
          <p15:clr>
            <a:srgbClr val="9FCC3B"/>
          </p15:clr>
        </p15:guide>
        <p15:guide id="4" pos="5397">
          <p15:clr>
            <a:srgbClr val="FDE53C"/>
          </p15:clr>
        </p15:guide>
        <p15:guide id="5" orient="horz" pos="845">
          <p15:clr>
            <a:srgbClr val="FBAE40"/>
          </p15:clr>
        </p15:guide>
        <p15:guide id="6" orient="horz" pos="3929">
          <p15:clr>
            <a:srgbClr val="FDE53C"/>
          </p15:clr>
        </p15:guide>
        <p15:guide id="10" pos="2948">
          <p15:clr>
            <a:srgbClr val="FBAE40"/>
          </p15:clr>
        </p15:guide>
        <p15:guide id="12" pos="2812">
          <p15:clr>
            <a:srgbClr val="FBAE40"/>
          </p15:clr>
        </p15:guide>
        <p15:guide id="14" pos="4536">
          <p15:clr>
            <a:srgbClr val="FBAE40"/>
          </p15:clr>
        </p15:guide>
        <p15:guide id="15" pos="4672">
          <p15:clr>
            <a:srgbClr val="FBAE40"/>
          </p15:clr>
        </p15:guide>
        <p15:guide id="16" pos="1224">
          <p15:clr>
            <a:srgbClr val="FBAE40"/>
          </p15:clr>
        </p15:guide>
        <p15:guide id="18" orient="horz" pos="777">
          <p15:clr>
            <a:srgbClr val="FBAE40"/>
          </p15:clr>
        </p15:guide>
        <p15:guide id="19" orient="horz" pos="2319">
          <p15:clr>
            <a:srgbClr val="FBAE40"/>
          </p15:clr>
        </p15:guide>
        <p15:guide id="20" orient="horz" pos="255">
          <p15:clr>
            <a:srgbClr val="FDE53C"/>
          </p15:clr>
        </p15:guide>
        <p15:guide id="21" pos="3742">
          <p15:clr>
            <a:srgbClr val="C35EA4"/>
          </p15:clr>
        </p15:guide>
        <p15:guide id="22" pos="4604">
          <p15:clr>
            <a:srgbClr val="C35EA4"/>
          </p15:clr>
        </p15:guide>
        <p15:guide id="23" pos="3810">
          <p15:clr>
            <a:srgbClr val="FBAE40"/>
          </p15:clr>
        </p15:guide>
        <p15:guide id="24" pos="3674">
          <p15:clr>
            <a:srgbClr val="FBAE40"/>
          </p15:clr>
        </p15:guide>
        <p15:guide id="25" pos="2018">
          <p15:clr>
            <a:srgbClr val="C35EA4"/>
          </p15:clr>
        </p15:guide>
        <p15:guide id="26" pos="2086">
          <p15:clr>
            <a:srgbClr val="FBAE40"/>
          </p15:clr>
        </p15:guide>
        <p15:guide id="27" pos="1950">
          <p15:clr>
            <a:srgbClr val="FBAE40"/>
          </p15:clr>
        </p15:guide>
        <p15:guide id="28" pos="1156">
          <p15:clr>
            <a:srgbClr val="C35EA4"/>
          </p15:clr>
        </p15:guide>
        <p15:guide id="29" pos="1088">
          <p15:clr>
            <a:srgbClr val="FBAE40"/>
          </p15:clr>
        </p15:guide>
        <p15:guide id="30" pos="363">
          <p15:clr>
            <a:srgbClr val="FDE53C"/>
          </p15:clr>
        </p15:guide>
        <p15:guide id="31" orient="horz" pos="2455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- celá strana, černé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obrázku">
            <a:extLst>
              <a:ext uri="{FF2B5EF4-FFF2-40B4-BE49-F238E27FC236}">
                <a16:creationId xmlns:a16="http://schemas.microsoft.com/office/drawing/2014/main" id="{5D7E9474-04A3-D45D-4D29-DC2B2C1A15B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cs-CZ" dirty="0"/>
              <a:t>Obrázek</a:t>
            </a:r>
          </a:p>
        </p:txBody>
      </p:sp>
      <p:sp>
        <p:nvSpPr>
          <p:cNvPr id="11" name="Zástupný symbol pro číslo snímku">
            <a:extLst>
              <a:ext uri="{FF2B5EF4-FFF2-40B4-BE49-F238E27FC236}">
                <a16:creationId xmlns:a16="http://schemas.microsoft.com/office/drawing/2014/main" id="{8BC4E4BC-C61A-F736-AAC2-ED4A67CF3E8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6513607" y="6356350"/>
            <a:ext cx="2057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645AEE-F697-459C-A803-FD4DBA44348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Logo zápatí">
            <a:extLst>
              <a:ext uri="{FF2B5EF4-FFF2-40B4-BE49-F238E27FC236}">
                <a16:creationId xmlns:a16="http://schemas.microsoft.com/office/drawing/2014/main" id="{C1C8E0DC-E6F6-078F-8CE5-97421C2402D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63723" y="6044083"/>
            <a:ext cx="2470124" cy="894439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30" name="Podnadpis">
            <a:extLst>
              <a:ext uri="{FF2B5EF4-FFF2-40B4-BE49-F238E27FC236}">
                <a16:creationId xmlns:a16="http://schemas.microsoft.com/office/drawing/2014/main" id="{E807271A-9326-F9EA-69E9-D321EAD8751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6263" y="823125"/>
            <a:ext cx="7991475" cy="23977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dirty="0"/>
              <a:t>Podnadpis</a:t>
            </a:r>
          </a:p>
        </p:txBody>
      </p:sp>
      <p:sp>
        <p:nvSpPr>
          <p:cNvPr id="28" name="Nadpis">
            <a:extLst>
              <a:ext uri="{FF2B5EF4-FFF2-40B4-BE49-F238E27FC236}">
                <a16:creationId xmlns:a16="http://schemas.microsoft.com/office/drawing/2014/main" id="{4671BC95-2A50-54ED-BD3E-36DDB913D22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6262" y="426474"/>
            <a:ext cx="7991476" cy="36917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800">
                <a:latin typeface="Nunito Sans SemiBold" panose="00000700000000000000" pitchFamily="2" charset="0"/>
              </a:defRPr>
            </a:lvl1pPr>
          </a:lstStyle>
          <a:p>
            <a:pPr lvl="0"/>
            <a:r>
              <a:rPr lang="cs-CZ" dirty="0"/>
              <a:t>Celostránkový obrázek s nadpisem</a:t>
            </a:r>
          </a:p>
        </p:txBody>
      </p:sp>
    </p:spTree>
    <p:extLst>
      <p:ext uri="{BB962C8B-B14F-4D97-AF65-F5344CB8AC3E}">
        <p14:creationId xmlns:p14="http://schemas.microsoft.com/office/powerpoint/2010/main" val="33118837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7">
          <p15:clr>
            <a:srgbClr val="9FCC3B"/>
          </p15:clr>
        </p15:guide>
        <p15:guide id="2" pos="2880">
          <p15:clr>
            <a:srgbClr val="9FCC3B"/>
          </p15:clr>
        </p15:guide>
        <p15:guide id="4" pos="5397">
          <p15:clr>
            <a:srgbClr val="FDE53C"/>
          </p15:clr>
        </p15:guide>
        <p15:guide id="5" orient="horz" pos="845">
          <p15:clr>
            <a:srgbClr val="FBAE40"/>
          </p15:clr>
        </p15:guide>
        <p15:guide id="6" orient="horz" pos="3929">
          <p15:clr>
            <a:srgbClr val="FDE53C"/>
          </p15:clr>
        </p15:guide>
        <p15:guide id="10" pos="2948">
          <p15:clr>
            <a:srgbClr val="FBAE40"/>
          </p15:clr>
        </p15:guide>
        <p15:guide id="12" pos="2812">
          <p15:clr>
            <a:srgbClr val="FBAE40"/>
          </p15:clr>
        </p15:guide>
        <p15:guide id="14" pos="4536">
          <p15:clr>
            <a:srgbClr val="FBAE40"/>
          </p15:clr>
        </p15:guide>
        <p15:guide id="15" pos="4672">
          <p15:clr>
            <a:srgbClr val="FBAE40"/>
          </p15:clr>
        </p15:guide>
        <p15:guide id="16" pos="1224">
          <p15:clr>
            <a:srgbClr val="FBAE40"/>
          </p15:clr>
        </p15:guide>
        <p15:guide id="18" orient="horz" pos="777">
          <p15:clr>
            <a:srgbClr val="FBAE40"/>
          </p15:clr>
        </p15:guide>
        <p15:guide id="19" orient="horz" pos="2319">
          <p15:clr>
            <a:srgbClr val="FBAE40"/>
          </p15:clr>
        </p15:guide>
        <p15:guide id="20" orient="horz" pos="255">
          <p15:clr>
            <a:srgbClr val="FDE53C"/>
          </p15:clr>
        </p15:guide>
        <p15:guide id="21" pos="3742">
          <p15:clr>
            <a:srgbClr val="C35EA4"/>
          </p15:clr>
        </p15:guide>
        <p15:guide id="22" pos="4604">
          <p15:clr>
            <a:srgbClr val="C35EA4"/>
          </p15:clr>
        </p15:guide>
        <p15:guide id="23" pos="3810">
          <p15:clr>
            <a:srgbClr val="FBAE40"/>
          </p15:clr>
        </p15:guide>
        <p15:guide id="24" pos="3674">
          <p15:clr>
            <a:srgbClr val="FBAE40"/>
          </p15:clr>
        </p15:guide>
        <p15:guide id="25" pos="2018">
          <p15:clr>
            <a:srgbClr val="C35EA4"/>
          </p15:clr>
        </p15:guide>
        <p15:guide id="26" pos="2086">
          <p15:clr>
            <a:srgbClr val="FBAE40"/>
          </p15:clr>
        </p15:guide>
        <p15:guide id="27" pos="1950">
          <p15:clr>
            <a:srgbClr val="FBAE40"/>
          </p15:clr>
        </p15:guide>
        <p15:guide id="28" pos="1156">
          <p15:clr>
            <a:srgbClr val="C35EA4"/>
          </p15:clr>
        </p15:guide>
        <p15:guide id="29" pos="1088">
          <p15:clr>
            <a:srgbClr val="FBAE40"/>
          </p15:clr>
        </p15:guide>
        <p15:guide id="30" pos="363">
          <p15:clr>
            <a:srgbClr val="FDE53C"/>
          </p15:clr>
        </p15:guide>
        <p15:guide id="31" orient="horz" pos="2455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- 1 sloupec+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obrázku">
            <a:extLst>
              <a:ext uri="{FF2B5EF4-FFF2-40B4-BE49-F238E27FC236}">
                <a16:creationId xmlns:a16="http://schemas.microsoft.com/office/drawing/2014/main" id="{C7F32E6D-08AB-FF05-3D80-122F290FDEE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72000" y="0"/>
            <a:ext cx="4572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cs-CZ"/>
              <a:t>Kliknutím na ikonu přidáte obrázek.</a:t>
            </a:r>
          </a:p>
        </p:txBody>
      </p:sp>
      <p:cxnSp>
        <p:nvCxnSpPr>
          <p:cNvPr id="7" name="Linka">
            <a:extLst>
              <a:ext uri="{FF2B5EF4-FFF2-40B4-BE49-F238E27FC236}">
                <a16:creationId xmlns:a16="http://schemas.microsoft.com/office/drawing/2014/main" id="{6DD88A00-996C-8973-76B5-1B31500BB3E0}"/>
              </a:ext>
            </a:extLst>
          </p:cNvPr>
          <p:cNvCxnSpPr>
            <a:cxnSpLocks/>
          </p:cNvCxnSpPr>
          <p:nvPr userDrawn="1"/>
        </p:nvCxnSpPr>
        <p:spPr>
          <a:xfrm>
            <a:off x="1332973" y="6516000"/>
            <a:ext cx="1594678" cy="1244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Logomark RILSA" descr="rilsa, výzkumný ústav práce a sociálních věcí">
            <a:extLst>
              <a:ext uri="{FF2B5EF4-FFF2-40B4-BE49-F238E27FC236}">
                <a16:creationId xmlns:a16="http://schemas.microsoft.com/office/drawing/2014/main" id="{18C0EBD4-F4FF-7854-5F1C-6F4A21C8AB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90" y="6047098"/>
            <a:ext cx="883409" cy="882139"/>
          </a:xfrm>
          <a:prstGeom prst="rect">
            <a:avLst/>
          </a:prstGeom>
        </p:spPr>
      </p:pic>
      <p:sp>
        <p:nvSpPr>
          <p:cNvPr id="2" name="Zástupný symbol pro zápatí">
            <a:extLst>
              <a:ext uri="{FF2B5EF4-FFF2-40B4-BE49-F238E27FC236}">
                <a16:creationId xmlns:a16="http://schemas.microsoft.com/office/drawing/2014/main" id="{F3E4D909-D4FC-2FC7-4588-DB9FA05E82D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">
            <a:extLst>
              <a:ext uri="{FF2B5EF4-FFF2-40B4-BE49-F238E27FC236}">
                <a16:creationId xmlns:a16="http://schemas.microsoft.com/office/drawing/2014/main" id="{9AF77C70-38C2-6DE3-71BA-C184E24A207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6513607" y="6356350"/>
            <a:ext cx="2057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645AEE-F697-459C-A803-FD4DBA44348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obsah">
            <a:extLst>
              <a:ext uri="{FF2B5EF4-FFF2-40B4-BE49-F238E27FC236}">
                <a16:creationId xmlns:a16="http://schemas.microsoft.com/office/drawing/2014/main" id="{FE54D9B4-F806-EF92-7893-24EF063F4129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76263" y="1341438"/>
            <a:ext cx="3887787" cy="4895850"/>
          </a:xfrm>
          <a:prstGeom prst="rect">
            <a:avLst/>
          </a:prstGeom>
        </p:spPr>
        <p:txBody>
          <a:bodyPr/>
          <a:lstStyle>
            <a:lvl1pPr>
              <a:buClr>
                <a:srgbClr val="F0CA81"/>
              </a:buClr>
              <a:defRPr lang="cs-CZ" dirty="0"/>
            </a:lvl1pPr>
            <a:lvl2pPr>
              <a:buClr>
                <a:srgbClr val="F0CA81"/>
              </a:buClr>
              <a:defRPr lang="cs-CZ" dirty="0"/>
            </a:lvl2pPr>
            <a:lvl3pPr>
              <a:buClr>
                <a:srgbClr val="F0CA81"/>
              </a:buClr>
              <a:defRPr lang="cs-CZ" dirty="0"/>
            </a:lvl3pPr>
            <a:lvl4pPr>
              <a:buClr>
                <a:srgbClr val="F0CA81"/>
              </a:buClr>
              <a:defRPr lang="cs-CZ" dirty="0"/>
            </a:lvl4pPr>
            <a:lvl5pPr>
              <a:buClr>
                <a:srgbClr val="F0CA81"/>
              </a:buClr>
              <a:defRPr lang="cs-CZ" dirty="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30" name="Podnadpis">
            <a:extLst>
              <a:ext uri="{FF2B5EF4-FFF2-40B4-BE49-F238E27FC236}">
                <a16:creationId xmlns:a16="http://schemas.microsoft.com/office/drawing/2014/main" id="{E807271A-9326-F9EA-69E9-D321EAD8751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6263" y="823125"/>
            <a:ext cx="3887787" cy="23977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dirty="0"/>
              <a:t>Podnadpis</a:t>
            </a:r>
          </a:p>
        </p:txBody>
      </p:sp>
      <p:sp>
        <p:nvSpPr>
          <p:cNvPr id="28" name="Nadpis">
            <a:extLst>
              <a:ext uri="{FF2B5EF4-FFF2-40B4-BE49-F238E27FC236}">
                <a16:creationId xmlns:a16="http://schemas.microsoft.com/office/drawing/2014/main" id="{4671BC95-2A50-54ED-BD3E-36DDB913D22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6262" y="426474"/>
            <a:ext cx="3887787" cy="36917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800">
                <a:latin typeface="Nunito Sans SemiBold" panose="00000700000000000000" pitchFamily="2" charset="0"/>
              </a:defRPr>
            </a:lvl1pPr>
          </a:lstStyle>
          <a:p>
            <a:pPr lvl="0"/>
            <a:r>
              <a:rPr lang="cs-CZ" dirty="0"/>
              <a:t>Nadpis s obrázkem</a:t>
            </a:r>
          </a:p>
        </p:txBody>
      </p:sp>
    </p:spTree>
    <p:extLst>
      <p:ext uri="{BB962C8B-B14F-4D97-AF65-F5344CB8AC3E}">
        <p14:creationId xmlns:p14="http://schemas.microsoft.com/office/powerpoint/2010/main" val="9782169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7">
          <p15:clr>
            <a:srgbClr val="9FCC3B"/>
          </p15:clr>
        </p15:guide>
        <p15:guide id="2" pos="2880">
          <p15:clr>
            <a:srgbClr val="9FCC3B"/>
          </p15:clr>
        </p15:guide>
        <p15:guide id="4" pos="5397">
          <p15:clr>
            <a:srgbClr val="FDE53C"/>
          </p15:clr>
        </p15:guide>
        <p15:guide id="5" orient="horz" pos="845">
          <p15:clr>
            <a:srgbClr val="FBAE40"/>
          </p15:clr>
        </p15:guide>
        <p15:guide id="6" orient="horz" pos="3929">
          <p15:clr>
            <a:srgbClr val="FDE53C"/>
          </p15:clr>
        </p15:guide>
        <p15:guide id="10" pos="2948">
          <p15:clr>
            <a:srgbClr val="FBAE40"/>
          </p15:clr>
        </p15:guide>
        <p15:guide id="12" pos="2812">
          <p15:clr>
            <a:srgbClr val="FBAE40"/>
          </p15:clr>
        </p15:guide>
        <p15:guide id="14" pos="4536">
          <p15:clr>
            <a:srgbClr val="FBAE40"/>
          </p15:clr>
        </p15:guide>
        <p15:guide id="15" pos="4672">
          <p15:clr>
            <a:srgbClr val="FBAE40"/>
          </p15:clr>
        </p15:guide>
        <p15:guide id="16" pos="1224">
          <p15:clr>
            <a:srgbClr val="FBAE40"/>
          </p15:clr>
        </p15:guide>
        <p15:guide id="18" orient="horz" pos="777">
          <p15:clr>
            <a:srgbClr val="FBAE40"/>
          </p15:clr>
        </p15:guide>
        <p15:guide id="19" orient="horz" pos="2319">
          <p15:clr>
            <a:srgbClr val="FBAE40"/>
          </p15:clr>
        </p15:guide>
        <p15:guide id="20" orient="horz" pos="255">
          <p15:clr>
            <a:srgbClr val="FDE53C"/>
          </p15:clr>
        </p15:guide>
        <p15:guide id="21" pos="3742">
          <p15:clr>
            <a:srgbClr val="C35EA4"/>
          </p15:clr>
        </p15:guide>
        <p15:guide id="22" pos="4604">
          <p15:clr>
            <a:srgbClr val="C35EA4"/>
          </p15:clr>
        </p15:guide>
        <p15:guide id="23" pos="3810">
          <p15:clr>
            <a:srgbClr val="FBAE40"/>
          </p15:clr>
        </p15:guide>
        <p15:guide id="24" pos="3674">
          <p15:clr>
            <a:srgbClr val="FBAE40"/>
          </p15:clr>
        </p15:guide>
        <p15:guide id="25" pos="2018">
          <p15:clr>
            <a:srgbClr val="C35EA4"/>
          </p15:clr>
        </p15:guide>
        <p15:guide id="26" pos="2086">
          <p15:clr>
            <a:srgbClr val="FBAE40"/>
          </p15:clr>
        </p15:guide>
        <p15:guide id="27" pos="1950">
          <p15:clr>
            <a:srgbClr val="FBAE40"/>
          </p15:clr>
        </p15:guide>
        <p15:guide id="28" pos="1156">
          <p15:clr>
            <a:srgbClr val="C35EA4"/>
          </p15:clr>
        </p15:guide>
        <p15:guide id="29" pos="1088">
          <p15:clr>
            <a:srgbClr val="FBAE40"/>
          </p15:clr>
        </p15:guide>
        <p15:guide id="30" pos="363">
          <p15:clr>
            <a:srgbClr val="FDE53C"/>
          </p15:clr>
        </p15:guide>
        <p15:guide id="31" orient="horz" pos="2455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á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">
            <a:extLst>
              <a:ext uri="{FF2B5EF4-FFF2-40B4-BE49-F238E27FC236}">
                <a16:creationId xmlns:a16="http://schemas.microsoft.com/office/drawing/2014/main" id="{D554C9F3-62F7-7AB9-3025-433DC7E8FA5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6513607" y="6356350"/>
            <a:ext cx="2057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645AEE-F697-459C-A803-FD4DBA44348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zápatí">
            <a:extLst>
              <a:ext uri="{FF2B5EF4-FFF2-40B4-BE49-F238E27FC236}">
                <a16:creationId xmlns:a16="http://schemas.microsoft.com/office/drawing/2014/main" id="{DCA612B1-07FE-618A-E8CD-390694546D9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cxnSp>
        <p:nvCxnSpPr>
          <p:cNvPr id="7" name="Linka">
            <a:extLst>
              <a:ext uri="{FF2B5EF4-FFF2-40B4-BE49-F238E27FC236}">
                <a16:creationId xmlns:a16="http://schemas.microsoft.com/office/drawing/2014/main" id="{F6F2CC44-C935-B1AD-2E33-83157421C0B3}"/>
              </a:ext>
            </a:extLst>
          </p:cNvPr>
          <p:cNvCxnSpPr>
            <a:cxnSpLocks/>
          </p:cNvCxnSpPr>
          <p:nvPr userDrawn="1"/>
        </p:nvCxnSpPr>
        <p:spPr>
          <a:xfrm>
            <a:off x="1332973" y="6516000"/>
            <a:ext cx="1594678" cy="1244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Logomark RILSA" descr="rilsa, výzkumný ústav práce a sociálních věcí">
            <a:extLst>
              <a:ext uri="{FF2B5EF4-FFF2-40B4-BE49-F238E27FC236}">
                <a16:creationId xmlns:a16="http://schemas.microsoft.com/office/drawing/2014/main" id="{D4AEF6E3-428A-0ED8-243E-E71F4A2BFA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90" y="6047098"/>
            <a:ext cx="883409" cy="882139"/>
          </a:xfrm>
          <a:prstGeom prst="rect">
            <a:avLst/>
          </a:prstGeom>
        </p:spPr>
      </p:pic>
      <p:sp>
        <p:nvSpPr>
          <p:cNvPr id="11" name="Autor citátu">
            <a:extLst>
              <a:ext uri="{FF2B5EF4-FFF2-40B4-BE49-F238E27FC236}">
                <a16:creationId xmlns:a16="http://schemas.microsoft.com/office/drawing/2014/main" id="{3C16AE21-9C94-0A3A-2490-491BEFD0AB0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943100" y="5008694"/>
            <a:ext cx="5257799" cy="4524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00">
                <a:solidFill>
                  <a:schemeClr val="accent3"/>
                </a:solidFill>
              </a:defRPr>
            </a:lvl1pPr>
          </a:lstStyle>
          <a:p>
            <a:pPr lvl="0"/>
            <a:r>
              <a:rPr lang="cs-CZ" dirty="0"/>
              <a:t>Autor citátu</a:t>
            </a:r>
          </a:p>
        </p:txBody>
      </p:sp>
      <p:sp>
        <p:nvSpPr>
          <p:cNvPr id="4" name="Znění citátu">
            <a:extLst>
              <a:ext uri="{FF2B5EF4-FFF2-40B4-BE49-F238E27FC236}">
                <a16:creationId xmlns:a16="http://schemas.microsoft.com/office/drawing/2014/main" id="{4AC70CB8-C943-921A-287D-F17FE821856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73150" y="2248694"/>
            <a:ext cx="7021513" cy="198774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00" i="1"/>
            </a:lvl1pPr>
          </a:lstStyle>
          <a:p>
            <a:pPr lvl="0"/>
            <a:r>
              <a:rPr lang="cs-CZ" dirty="0"/>
              <a:t>Znění citátu</a:t>
            </a:r>
          </a:p>
        </p:txBody>
      </p:sp>
      <p:sp>
        <p:nvSpPr>
          <p:cNvPr id="9" name="Uvozovky">
            <a:extLst>
              <a:ext uri="{FF2B5EF4-FFF2-40B4-BE49-F238E27FC236}">
                <a16:creationId xmlns:a16="http://schemas.microsoft.com/office/drawing/2014/main" id="{D63B97D1-CED4-F5A6-75EC-F5546097D3E7}"/>
              </a:ext>
            </a:extLst>
          </p:cNvPr>
          <p:cNvSpPr txBox="1"/>
          <p:nvPr userDrawn="1"/>
        </p:nvSpPr>
        <p:spPr>
          <a:xfrm>
            <a:off x="4252436" y="494824"/>
            <a:ext cx="639127" cy="14773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cs-CZ" sz="9000" dirty="0">
                <a:solidFill>
                  <a:srgbClr val="F0CA81"/>
                </a:solidFill>
                <a:latin typeface="Nunito Sans ExtraBold" panose="00000900000000000000" pitchFamily="2" charset="0"/>
              </a:rPr>
              <a:t>„</a:t>
            </a:r>
          </a:p>
        </p:txBody>
      </p:sp>
    </p:spTree>
    <p:extLst>
      <p:ext uri="{BB962C8B-B14F-4D97-AF65-F5344CB8AC3E}">
        <p14:creationId xmlns:p14="http://schemas.microsoft.com/office/powerpoint/2010/main" val="29598078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7">
          <p15:clr>
            <a:srgbClr val="9FCC3B"/>
          </p15:clr>
        </p15:guide>
        <p15:guide id="2" pos="2880">
          <p15:clr>
            <a:srgbClr val="9FCC3B"/>
          </p15:clr>
        </p15:guide>
        <p15:guide id="4" pos="5397">
          <p15:clr>
            <a:srgbClr val="FDE53C"/>
          </p15:clr>
        </p15:guide>
        <p15:guide id="5" orient="horz" pos="845">
          <p15:clr>
            <a:srgbClr val="FBAE40"/>
          </p15:clr>
        </p15:guide>
        <p15:guide id="6" orient="horz" pos="3929">
          <p15:clr>
            <a:srgbClr val="FDE53C"/>
          </p15:clr>
        </p15:guide>
        <p15:guide id="10" pos="2948">
          <p15:clr>
            <a:srgbClr val="FBAE40"/>
          </p15:clr>
        </p15:guide>
        <p15:guide id="12" pos="2812">
          <p15:clr>
            <a:srgbClr val="FBAE40"/>
          </p15:clr>
        </p15:guide>
        <p15:guide id="14" pos="4536">
          <p15:clr>
            <a:srgbClr val="FBAE40"/>
          </p15:clr>
        </p15:guide>
        <p15:guide id="15" pos="4672">
          <p15:clr>
            <a:srgbClr val="FBAE40"/>
          </p15:clr>
        </p15:guide>
        <p15:guide id="16" pos="1224">
          <p15:clr>
            <a:srgbClr val="FBAE40"/>
          </p15:clr>
        </p15:guide>
        <p15:guide id="18" orient="horz" pos="777">
          <p15:clr>
            <a:srgbClr val="FBAE40"/>
          </p15:clr>
        </p15:guide>
        <p15:guide id="19" orient="horz" pos="2319">
          <p15:clr>
            <a:srgbClr val="FBAE40"/>
          </p15:clr>
        </p15:guide>
        <p15:guide id="20" orient="horz" pos="255">
          <p15:clr>
            <a:srgbClr val="FDE53C"/>
          </p15:clr>
        </p15:guide>
        <p15:guide id="21" pos="3742">
          <p15:clr>
            <a:srgbClr val="C35EA4"/>
          </p15:clr>
        </p15:guide>
        <p15:guide id="22" pos="4604">
          <p15:clr>
            <a:srgbClr val="C35EA4"/>
          </p15:clr>
        </p15:guide>
        <p15:guide id="23" pos="3810">
          <p15:clr>
            <a:srgbClr val="FBAE40"/>
          </p15:clr>
        </p15:guide>
        <p15:guide id="24" pos="3674">
          <p15:clr>
            <a:srgbClr val="FBAE40"/>
          </p15:clr>
        </p15:guide>
        <p15:guide id="25" pos="2018">
          <p15:clr>
            <a:srgbClr val="C35EA4"/>
          </p15:clr>
        </p15:guide>
        <p15:guide id="26" pos="2086">
          <p15:clr>
            <a:srgbClr val="FBAE40"/>
          </p15:clr>
        </p15:guide>
        <p15:guide id="27" pos="1950">
          <p15:clr>
            <a:srgbClr val="FBAE40"/>
          </p15:clr>
        </p15:guide>
        <p15:guide id="28" pos="1156">
          <p15:clr>
            <a:srgbClr val="C35EA4"/>
          </p15:clr>
        </p15:guide>
        <p15:guide id="29" pos="1088">
          <p15:clr>
            <a:srgbClr val="FBAE40"/>
          </p15:clr>
        </p15:guide>
        <p15:guide id="30" pos="363">
          <p15:clr>
            <a:srgbClr val="FDE53C"/>
          </p15:clr>
        </p15:guide>
        <p15:guide id="31" orient="horz" pos="2455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át s obráz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obrázku">
            <a:extLst>
              <a:ext uri="{FF2B5EF4-FFF2-40B4-BE49-F238E27FC236}">
                <a16:creationId xmlns:a16="http://schemas.microsoft.com/office/drawing/2014/main" id="{67F916BF-700F-6397-9D63-79FC42A5926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572000" y="0"/>
            <a:ext cx="4572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6" name="Zástupný symbol pro číslo snímku">
            <a:extLst>
              <a:ext uri="{FF2B5EF4-FFF2-40B4-BE49-F238E27FC236}">
                <a16:creationId xmlns:a16="http://schemas.microsoft.com/office/drawing/2014/main" id="{D554C9F3-62F7-7AB9-3025-433DC7E8FA5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6513607" y="6356350"/>
            <a:ext cx="2057400" cy="365125"/>
          </a:xfrm>
        </p:spPr>
        <p:txBody>
          <a:bodyPr/>
          <a:lstStyle/>
          <a:p>
            <a:fld id="{E4645AEE-F697-459C-A803-FD4DBA443484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zápatí">
            <a:extLst>
              <a:ext uri="{FF2B5EF4-FFF2-40B4-BE49-F238E27FC236}">
                <a16:creationId xmlns:a16="http://schemas.microsoft.com/office/drawing/2014/main" id="{DCA612B1-07FE-618A-E8CD-390694546D9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cxnSp>
        <p:nvCxnSpPr>
          <p:cNvPr id="7" name="Linka">
            <a:extLst>
              <a:ext uri="{FF2B5EF4-FFF2-40B4-BE49-F238E27FC236}">
                <a16:creationId xmlns:a16="http://schemas.microsoft.com/office/drawing/2014/main" id="{C228F720-861F-B465-C654-21ED58E1793D}"/>
              </a:ext>
            </a:extLst>
          </p:cNvPr>
          <p:cNvCxnSpPr>
            <a:cxnSpLocks/>
          </p:cNvCxnSpPr>
          <p:nvPr userDrawn="1"/>
        </p:nvCxnSpPr>
        <p:spPr>
          <a:xfrm>
            <a:off x="1332973" y="6516000"/>
            <a:ext cx="1594678" cy="1244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Logomark RILSA" descr="rilsa, výzkumný ústav práce a sociálních věcí">
            <a:extLst>
              <a:ext uri="{FF2B5EF4-FFF2-40B4-BE49-F238E27FC236}">
                <a16:creationId xmlns:a16="http://schemas.microsoft.com/office/drawing/2014/main" id="{8FD2CF7F-76EA-2F77-D4BC-8170FAAD463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90" y="6047098"/>
            <a:ext cx="883409" cy="882139"/>
          </a:xfrm>
          <a:prstGeom prst="rect">
            <a:avLst/>
          </a:prstGeom>
        </p:spPr>
      </p:pic>
      <p:sp>
        <p:nvSpPr>
          <p:cNvPr id="8" name="Rámeček">
            <a:extLst>
              <a:ext uri="{FF2B5EF4-FFF2-40B4-BE49-F238E27FC236}">
                <a16:creationId xmlns:a16="http://schemas.microsoft.com/office/drawing/2014/main" id="{53A44394-BB8F-F68A-4FBD-C058A39E3BE4}"/>
              </a:ext>
            </a:extLst>
          </p:cNvPr>
          <p:cNvSpPr/>
          <p:nvPr userDrawn="1"/>
        </p:nvSpPr>
        <p:spPr>
          <a:xfrm>
            <a:off x="576263" y="1341438"/>
            <a:ext cx="7991475" cy="489585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2" name="Uvozovky-výplň">
            <a:extLst>
              <a:ext uri="{FF2B5EF4-FFF2-40B4-BE49-F238E27FC236}">
                <a16:creationId xmlns:a16="http://schemas.microsoft.com/office/drawing/2014/main" id="{A2DBB954-B810-9FAD-E3A0-A95CD186827F}"/>
              </a:ext>
            </a:extLst>
          </p:cNvPr>
          <p:cNvSpPr/>
          <p:nvPr userDrawn="1"/>
        </p:nvSpPr>
        <p:spPr>
          <a:xfrm>
            <a:off x="360363" y="1113183"/>
            <a:ext cx="469127" cy="469127"/>
          </a:xfrm>
          <a:prstGeom prst="ellipse">
            <a:avLst/>
          </a:prstGeom>
          <a:solidFill>
            <a:srgbClr val="F0CA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Uvozovky">
            <a:extLst>
              <a:ext uri="{FF2B5EF4-FFF2-40B4-BE49-F238E27FC236}">
                <a16:creationId xmlns:a16="http://schemas.microsoft.com/office/drawing/2014/main" id="{D63B97D1-CED4-F5A6-75EC-F5546097D3E7}"/>
              </a:ext>
            </a:extLst>
          </p:cNvPr>
          <p:cNvSpPr txBox="1"/>
          <p:nvPr userDrawn="1"/>
        </p:nvSpPr>
        <p:spPr>
          <a:xfrm>
            <a:off x="408623" y="863080"/>
            <a:ext cx="335280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cs-CZ" sz="4000" dirty="0">
                <a:solidFill>
                  <a:schemeClr val="accent1"/>
                </a:solidFill>
                <a:latin typeface="Nunito Sans ExtraBold" panose="00000900000000000000" pitchFamily="2" charset="0"/>
              </a:rPr>
              <a:t>„</a:t>
            </a:r>
            <a:endParaRPr lang="cs-CZ" dirty="0">
              <a:solidFill>
                <a:schemeClr val="accent1"/>
              </a:solidFill>
              <a:latin typeface="Nunito Sans ExtraBold" panose="00000900000000000000" pitchFamily="2" charset="0"/>
            </a:endParaRPr>
          </a:p>
        </p:txBody>
      </p:sp>
      <p:sp>
        <p:nvSpPr>
          <p:cNvPr id="21" name="Autor citátu">
            <a:extLst>
              <a:ext uri="{FF2B5EF4-FFF2-40B4-BE49-F238E27FC236}">
                <a16:creationId xmlns:a16="http://schemas.microsoft.com/office/drawing/2014/main" id="{38D54918-6EA2-7F62-8718-8923C86B849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98538" y="4460846"/>
            <a:ext cx="3465512" cy="8826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accent3"/>
                </a:solidFill>
              </a:defRPr>
            </a:lvl1pPr>
          </a:lstStyle>
          <a:p>
            <a:pPr lvl="0"/>
            <a:r>
              <a:rPr lang="cs-CZ" dirty="0"/>
              <a:t>Autor citátu</a:t>
            </a:r>
          </a:p>
        </p:txBody>
      </p:sp>
      <p:sp>
        <p:nvSpPr>
          <p:cNvPr id="17" name="Znění citátu">
            <a:extLst>
              <a:ext uri="{FF2B5EF4-FFF2-40B4-BE49-F238E27FC236}">
                <a16:creationId xmlns:a16="http://schemas.microsoft.com/office/drawing/2014/main" id="{F8E5569D-C899-231E-9B57-ACBB0173DED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90600" y="2127386"/>
            <a:ext cx="3473450" cy="15540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i="1"/>
            </a:lvl1pPr>
            <a:lvl2pPr>
              <a:defRPr sz="1800" i="1"/>
            </a:lvl2pPr>
            <a:lvl3pPr>
              <a:defRPr sz="1800" i="1"/>
            </a:lvl3pPr>
            <a:lvl4pPr>
              <a:defRPr sz="1800" i="1"/>
            </a:lvl4pPr>
            <a:lvl5pPr>
              <a:defRPr sz="1800" i="1"/>
            </a:lvl5pPr>
          </a:lstStyle>
          <a:p>
            <a:r>
              <a:rPr lang="cs-CZ" i="1" dirty="0">
                <a:solidFill>
                  <a:schemeClr val="tx2"/>
                </a:solidFill>
              </a:rPr>
              <a:t>Znění citátu</a:t>
            </a:r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5851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7">
          <p15:clr>
            <a:srgbClr val="9FCC3B"/>
          </p15:clr>
        </p15:guide>
        <p15:guide id="2" pos="2880">
          <p15:clr>
            <a:srgbClr val="9FCC3B"/>
          </p15:clr>
        </p15:guide>
        <p15:guide id="4" pos="5397">
          <p15:clr>
            <a:srgbClr val="FDE53C"/>
          </p15:clr>
        </p15:guide>
        <p15:guide id="5" orient="horz" pos="845">
          <p15:clr>
            <a:srgbClr val="FBAE40"/>
          </p15:clr>
        </p15:guide>
        <p15:guide id="6" orient="horz" pos="3929">
          <p15:clr>
            <a:srgbClr val="FDE53C"/>
          </p15:clr>
        </p15:guide>
        <p15:guide id="10" pos="2948">
          <p15:clr>
            <a:srgbClr val="FBAE40"/>
          </p15:clr>
        </p15:guide>
        <p15:guide id="12" pos="2812">
          <p15:clr>
            <a:srgbClr val="FBAE40"/>
          </p15:clr>
        </p15:guide>
        <p15:guide id="14" pos="4536">
          <p15:clr>
            <a:srgbClr val="FBAE40"/>
          </p15:clr>
        </p15:guide>
        <p15:guide id="15" pos="4672">
          <p15:clr>
            <a:srgbClr val="FBAE40"/>
          </p15:clr>
        </p15:guide>
        <p15:guide id="16" pos="1224">
          <p15:clr>
            <a:srgbClr val="FBAE40"/>
          </p15:clr>
        </p15:guide>
        <p15:guide id="18" orient="horz" pos="777">
          <p15:clr>
            <a:srgbClr val="FBAE40"/>
          </p15:clr>
        </p15:guide>
        <p15:guide id="19" orient="horz" pos="2319">
          <p15:clr>
            <a:srgbClr val="FBAE40"/>
          </p15:clr>
        </p15:guide>
        <p15:guide id="20" orient="horz" pos="255">
          <p15:clr>
            <a:srgbClr val="FDE53C"/>
          </p15:clr>
        </p15:guide>
        <p15:guide id="21" pos="3742">
          <p15:clr>
            <a:srgbClr val="C35EA4"/>
          </p15:clr>
        </p15:guide>
        <p15:guide id="22" pos="4604">
          <p15:clr>
            <a:srgbClr val="C35EA4"/>
          </p15:clr>
        </p15:guide>
        <p15:guide id="23" pos="3810">
          <p15:clr>
            <a:srgbClr val="FBAE40"/>
          </p15:clr>
        </p15:guide>
        <p15:guide id="24" pos="3674">
          <p15:clr>
            <a:srgbClr val="FBAE40"/>
          </p15:clr>
        </p15:guide>
        <p15:guide id="25" pos="2018">
          <p15:clr>
            <a:srgbClr val="C35EA4"/>
          </p15:clr>
        </p15:guide>
        <p15:guide id="26" pos="2086">
          <p15:clr>
            <a:srgbClr val="FBAE40"/>
          </p15:clr>
        </p15:guide>
        <p15:guide id="27" pos="1950">
          <p15:clr>
            <a:srgbClr val="FBAE40"/>
          </p15:clr>
        </p15:guide>
        <p15:guide id="28" pos="1156">
          <p15:clr>
            <a:srgbClr val="C35EA4"/>
          </p15:clr>
        </p15:guide>
        <p15:guide id="29" pos="1088">
          <p15:clr>
            <a:srgbClr val="FBAE40"/>
          </p15:clr>
        </p15:guide>
        <p15:guide id="30" pos="363">
          <p15:clr>
            <a:srgbClr val="FDE53C"/>
          </p15:clr>
        </p15:guide>
        <p15:guide id="31" orient="horz" pos="2455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děkov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Linka">
            <a:extLst>
              <a:ext uri="{FF2B5EF4-FFF2-40B4-BE49-F238E27FC236}">
                <a16:creationId xmlns:a16="http://schemas.microsoft.com/office/drawing/2014/main" id="{FE1614AF-E199-9443-F7D5-3721A9DCE17B}"/>
              </a:ext>
            </a:extLst>
          </p:cNvPr>
          <p:cNvCxnSpPr>
            <a:cxnSpLocks/>
          </p:cNvCxnSpPr>
          <p:nvPr userDrawn="1"/>
        </p:nvCxnSpPr>
        <p:spPr>
          <a:xfrm>
            <a:off x="6774547" y="716990"/>
            <a:ext cx="956441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RILSA logomark horní" descr="rilsa, výzkumný ústav práce a sociálních věcí">
            <a:extLst>
              <a:ext uri="{FF2B5EF4-FFF2-40B4-BE49-F238E27FC236}">
                <a16:creationId xmlns:a16="http://schemas.microsoft.com/office/drawing/2014/main" id="{F4B8D5DD-4A64-5692-23AA-E6279B65E8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497" y="217723"/>
            <a:ext cx="983170" cy="981757"/>
          </a:xfrm>
          <a:prstGeom prst="rect">
            <a:avLst/>
          </a:prstGeom>
        </p:spPr>
      </p:pic>
      <p:sp>
        <p:nvSpPr>
          <p:cNvPr id="9" name="Adresa">
            <a:extLst>
              <a:ext uri="{FF2B5EF4-FFF2-40B4-BE49-F238E27FC236}">
                <a16:creationId xmlns:a16="http://schemas.microsoft.com/office/drawing/2014/main" id="{B651F30A-2B21-D5ED-DABE-2DE0FA00656D}"/>
              </a:ext>
            </a:extLst>
          </p:cNvPr>
          <p:cNvSpPr txBox="1"/>
          <p:nvPr userDrawn="1"/>
        </p:nvSpPr>
        <p:spPr>
          <a:xfrm>
            <a:off x="5533293" y="5274793"/>
            <a:ext cx="3285698" cy="1485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300"/>
              </a:spcAft>
            </a:pPr>
            <a:r>
              <a:rPr lang="cs-CZ" sz="1200" dirty="0">
                <a:solidFill>
                  <a:schemeClr val="tx1"/>
                </a:solidFill>
              </a:rPr>
              <a:t>Výzkumný ústav práce a sociálních věcí, v. v. i.</a:t>
            </a:r>
          </a:p>
          <a:p>
            <a:pPr lvl="0">
              <a:spcAft>
                <a:spcPts val="300"/>
              </a:spcAft>
            </a:pPr>
            <a:r>
              <a:rPr lang="cs-CZ" sz="1200" dirty="0" err="1">
                <a:solidFill>
                  <a:schemeClr val="tx1"/>
                </a:solidFill>
              </a:rPr>
              <a:t>Research</a:t>
            </a:r>
            <a:r>
              <a:rPr lang="cs-CZ" sz="1200" dirty="0">
                <a:solidFill>
                  <a:schemeClr val="tx1"/>
                </a:solidFill>
              </a:rPr>
              <a:t> Institute </a:t>
            </a:r>
            <a:r>
              <a:rPr lang="cs-CZ" sz="1200" dirty="0" err="1">
                <a:solidFill>
                  <a:schemeClr val="tx1"/>
                </a:solidFill>
              </a:rPr>
              <a:t>for</a:t>
            </a:r>
            <a:r>
              <a:rPr lang="cs-CZ" sz="1200" dirty="0">
                <a:solidFill>
                  <a:schemeClr val="tx1"/>
                </a:solidFill>
              </a:rPr>
              <a:t> </a:t>
            </a:r>
            <a:r>
              <a:rPr lang="cs-CZ" sz="1200" dirty="0" err="1">
                <a:solidFill>
                  <a:schemeClr val="tx1"/>
                </a:solidFill>
              </a:rPr>
              <a:t>Labour</a:t>
            </a:r>
            <a:r>
              <a:rPr lang="cs-CZ" sz="1200" dirty="0">
                <a:solidFill>
                  <a:schemeClr val="tx1"/>
                </a:solidFill>
              </a:rPr>
              <a:t> and </a:t>
            </a:r>
            <a:r>
              <a:rPr lang="cs-CZ" sz="1200" dirty="0" err="1">
                <a:solidFill>
                  <a:schemeClr val="tx1"/>
                </a:solidFill>
              </a:rPr>
              <a:t>Social</a:t>
            </a:r>
            <a:r>
              <a:rPr lang="cs-CZ" sz="1200" dirty="0">
                <a:solidFill>
                  <a:schemeClr val="tx1"/>
                </a:solidFill>
              </a:rPr>
              <a:t> </a:t>
            </a:r>
            <a:r>
              <a:rPr lang="cs-CZ" sz="1200" dirty="0" err="1">
                <a:solidFill>
                  <a:schemeClr val="tx1"/>
                </a:solidFill>
              </a:rPr>
              <a:t>Affairs</a:t>
            </a:r>
            <a:endParaRPr lang="cs-CZ" sz="1200" dirty="0">
              <a:solidFill>
                <a:schemeClr val="tx1"/>
              </a:solidFill>
            </a:endParaRPr>
          </a:p>
          <a:p>
            <a:pPr lvl="0">
              <a:spcAft>
                <a:spcPts val="300"/>
              </a:spcAft>
            </a:pPr>
            <a:r>
              <a:rPr lang="cs-CZ" sz="1200" dirty="0">
                <a:solidFill>
                  <a:schemeClr val="tx1"/>
                </a:solidFill>
              </a:rPr>
              <a:t>Dělnická 213/12, 170 00  Praha 7</a:t>
            </a:r>
          </a:p>
          <a:p>
            <a:pPr lvl="0">
              <a:spcAft>
                <a:spcPts val="300"/>
              </a:spcAft>
            </a:pPr>
            <a:r>
              <a:rPr lang="cs-CZ" sz="1200" dirty="0">
                <a:solidFill>
                  <a:schemeClr val="tx1"/>
                </a:solidFill>
              </a:rPr>
              <a:t>rilsa@rilsa.cz, T: +420 211 152 711</a:t>
            </a:r>
          </a:p>
          <a:p>
            <a:pPr lvl="0">
              <a:spcAft>
                <a:spcPts val="300"/>
              </a:spcAft>
            </a:pPr>
            <a:r>
              <a:rPr lang="cs-CZ" sz="1200" dirty="0">
                <a:solidFill>
                  <a:schemeClr val="tx1"/>
                </a:solidFill>
              </a:rPr>
              <a:t>www.rilsa.cz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E-mail">
            <a:extLst>
              <a:ext uri="{FF2B5EF4-FFF2-40B4-BE49-F238E27FC236}">
                <a16:creationId xmlns:a16="http://schemas.microsoft.com/office/drawing/2014/main" id="{54BD8237-721F-0AE3-7042-09D173E2662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6263" y="2766066"/>
            <a:ext cx="5364163" cy="4301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  <a:latin typeface="Nunito Sans ExtraLight" panose="00000300000000000000" pitchFamily="2" charset="0"/>
              </a:defRPr>
            </a:lvl1pPr>
          </a:lstStyle>
          <a:p>
            <a:pPr lvl="0"/>
            <a:r>
              <a:rPr lang="cs-CZ" dirty="0"/>
              <a:t>E-mail prezentujícího</a:t>
            </a:r>
          </a:p>
        </p:txBody>
      </p:sp>
      <p:sp>
        <p:nvSpPr>
          <p:cNvPr id="28" name="Poděkování">
            <a:extLst>
              <a:ext uri="{FF2B5EF4-FFF2-40B4-BE49-F238E27FC236}">
                <a16:creationId xmlns:a16="http://schemas.microsoft.com/office/drawing/2014/main" id="{4671BC95-2A50-54ED-BD3E-36DDB913D22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6261" y="1203325"/>
            <a:ext cx="5364163" cy="121602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4200">
                <a:solidFill>
                  <a:schemeClr val="tx2"/>
                </a:solidFill>
                <a:latin typeface="Nunito Sans SemiBold" panose="00000700000000000000" pitchFamily="2" charset="0"/>
              </a:defRPr>
            </a:lvl1pPr>
          </a:lstStyle>
          <a:p>
            <a:pPr lvl="0"/>
            <a:r>
              <a:rPr lang="cs-CZ" dirty="0"/>
              <a:t>Děkujeme 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pic>
        <p:nvPicPr>
          <p:cNvPr id="4" name="Kasiopea">
            <a:extLst>
              <a:ext uri="{FF2B5EF4-FFF2-40B4-BE49-F238E27FC236}">
                <a16:creationId xmlns:a16="http://schemas.microsoft.com/office/drawing/2014/main" id="{4745F7AE-39A3-C1AB-3E21-A7EB42C77CE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3360131"/>
            <a:ext cx="7200900" cy="2669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4937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41">
          <p15:clr>
            <a:srgbClr val="9FCC3B"/>
          </p15:clr>
        </p15:guide>
        <p15:guide id="2" pos="2880">
          <p15:clr>
            <a:srgbClr val="9FCC3B"/>
          </p15:clr>
        </p15:guide>
        <p15:guide id="4" pos="5397">
          <p15:clr>
            <a:srgbClr val="FDE53C"/>
          </p15:clr>
        </p15:guide>
        <p15:guide id="5" orient="horz" pos="754">
          <p15:clr>
            <a:srgbClr val="FBAE40"/>
          </p15:clr>
        </p15:guide>
        <p15:guide id="6" orient="horz" pos="3929">
          <p15:clr>
            <a:srgbClr val="FDE53C"/>
          </p15:clr>
        </p15:guide>
        <p15:guide id="10" pos="2948">
          <p15:clr>
            <a:srgbClr val="FBAE40"/>
          </p15:clr>
        </p15:guide>
        <p15:guide id="12" pos="2812">
          <p15:clr>
            <a:srgbClr val="FBAE40"/>
          </p15:clr>
        </p15:guide>
        <p15:guide id="14" pos="4536">
          <p15:clr>
            <a:srgbClr val="FBAE40"/>
          </p15:clr>
        </p15:guide>
        <p15:guide id="15" pos="4672">
          <p15:clr>
            <a:srgbClr val="FBAE40"/>
          </p15:clr>
        </p15:guide>
        <p15:guide id="16" pos="1224">
          <p15:clr>
            <a:srgbClr val="FBAE40"/>
          </p15:clr>
        </p15:guide>
        <p15:guide id="18" orient="horz" pos="686">
          <p15:clr>
            <a:srgbClr val="FBAE40"/>
          </p15:clr>
        </p15:guide>
        <p15:guide id="19" orient="horz" pos="2273">
          <p15:clr>
            <a:srgbClr val="FBAE40"/>
          </p15:clr>
        </p15:guide>
        <p15:guide id="20" orient="horz" pos="255">
          <p15:clr>
            <a:srgbClr val="FDE53C"/>
          </p15:clr>
        </p15:guide>
        <p15:guide id="21" pos="3742">
          <p15:clr>
            <a:srgbClr val="C35EA4"/>
          </p15:clr>
        </p15:guide>
        <p15:guide id="22" pos="4604">
          <p15:clr>
            <a:srgbClr val="C35EA4"/>
          </p15:clr>
        </p15:guide>
        <p15:guide id="23" pos="3810">
          <p15:clr>
            <a:srgbClr val="FBAE40"/>
          </p15:clr>
        </p15:guide>
        <p15:guide id="24" pos="3674">
          <p15:clr>
            <a:srgbClr val="FBAE40"/>
          </p15:clr>
        </p15:guide>
        <p15:guide id="25" pos="2018">
          <p15:clr>
            <a:srgbClr val="C35EA4"/>
          </p15:clr>
        </p15:guide>
        <p15:guide id="26" pos="2086">
          <p15:clr>
            <a:srgbClr val="FBAE40"/>
          </p15:clr>
        </p15:guide>
        <p15:guide id="27" pos="1950">
          <p15:clr>
            <a:srgbClr val="FBAE40"/>
          </p15:clr>
        </p15:guide>
        <p15:guide id="28" pos="1156">
          <p15:clr>
            <a:srgbClr val="C35EA4"/>
          </p15:clr>
        </p15:guide>
        <p15:guide id="29" pos="1088">
          <p15:clr>
            <a:srgbClr val="FBAE40"/>
          </p15:clr>
        </p15:guide>
        <p15:guide id="30" pos="363">
          <p15:clr>
            <a:srgbClr val="FDE53C"/>
          </p15:clr>
        </p15:guide>
        <p15:guide id="31" orient="horz" pos="2409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óna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">
            <a:extLst>
              <a:ext uri="{FF2B5EF4-FFF2-40B4-BE49-F238E27FC236}">
                <a16:creationId xmlns:a16="http://schemas.microsoft.com/office/drawing/2014/main" id="{A8F8CF10-0360-0841-4CE8-9459E1C616F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6513607" y="6356350"/>
            <a:ext cx="2057400" cy="365125"/>
          </a:xfrm>
        </p:spPr>
        <p:txBody>
          <a:bodyPr/>
          <a:lstStyle>
            <a:lvl1pPr>
              <a:defRPr sz="1000"/>
            </a:lvl1pPr>
          </a:lstStyle>
          <a:p>
            <a:fld id="{E4645AEE-F697-459C-A803-FD4DBA4434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" name="Zástupný symbol pro zápatí">
            <a:extLst>
              <a:ext uri="{FF2B5EF4-FFF2-40B4-BE49-F238E27FC236}">
                <a16:creationId xmlns:a16="http://schemas.microsoft.com/office/drawing/2014/main" id="{A842091D-C241-C26D-CE9E-E96AB5FDF63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endParaRPr lang="cs-CZ" dirty="0"/>
          </a:p>
        </p:txBody>
      </p:sp>
      <p:cxnSp>
        <p:nvCxnSpPr>
          <p:cNvPr id="9" name="Linka">
            <a:extLst>
              <a:ext uri="{FF2B5EF4-FFF2-40B4-BE49-F238E27FC236}">
                <a16:creationId xmlns:a16="http://schemas.microsoft.com/office/drawing/2014/main" id="{0A6CB79C-AA19-5040-EFEF-2A954DA897E5}"/>
              </a:ext>
            </a:extLst>
          </p:cNvPr>
          <p:cNvCxnSpPr>
            <a:cxnSpLocks/>
          </p:cNvCxnSpPr>
          <p:nvPr userDrawn="1"/>
        </p:nvCxnSpPr>
        <p:spPr>
          <a:xfrm>
            <a:off x="1332973" y="6516000"/>
            <a:ext cx="1594678" cy="1244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Logomark RILSA" descr="rilsa, výzkumný ústav práce a sociálních věcí">
            <a:extLst>
              <a:ext uri="{FF2B5EF4-FFF2-40B4-BE49-F238E27FC236}">
                <a16:creationId xmlns:a16="http://schemas.microsoft.com/office/drawing/2014/main" id="{EB4E130F-4D5B-DBCF-3F7C-A785C0C3DED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90" y="6047098"/>
            <a:ext cx="883409" cy="882139"/>
          </a:xfrm>
          <a:prstGeom prst="rect">
            <a:avLst/>
          </a:prstGeom>
        </p:spPr>
      </p:pic>
      <p:sp>
        <p:nvSpPr>
          <p:cNvPr id="4" name="Výplň">
            <a:extLst>
              <a:ext uri="{FF2B5EF4-FFF2-40B4-BE49-F238E27FC236}">
                <a16:creationId xmlns:a16="http://schemas.microsoft.com/office/drawing/2014/main" id="{4BDF2C98-C4D2-C70A-BCD0-C0B4A1ABD97F}"/>
              </a:ext>
            </a:extLst>
          </p:cNvPr>
          <p:cNvSpPr/>
          <p:nvPr userDrawn="1"/>
        </p:nvSpPr>
        <p:spPr>
          <a:xfrm>
            <a:off x="576263" y="1341438"/>
            <a:ext cx="7991475" cy="48958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65222AAD-0508-B5FF-2F41-2C6CAF1B2CD9}"/>
              </a:ext>
            </a:extLst>
          </p:cNvPr>
          <p:cNvCxnSpPr>
            <a:cxnSpLocks/>
          </p:cNvCxnSpPr>
          <p:nvPr userDrawn="1"/>
        </p:nvCxnSpPr>
        <p:spPr>
          <a:xfrm>
            <a:off x="1727200" y="1341438"/>
            <a:ext cx="0" cy="489585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4047146C-E65F-B89F-1E55-ACF5DA6D77CB}"/>
              </a:ext>
            </a:extLst>
          </p:cNvPr>
          <p:cNvCxnSpPr>
            <a:cxnSpLocks/>
          </p:cNvCxnSpPr>
          <p:nvPr userDrawn="1"/>
        </p:nvCxnSpPr>
        <p:spPr>
          <a:xfrm>
            <a:off x="1943100" y="1341438"/>
            <a:ext cx="0" cy="489585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6E12A61C-C4A5-51F4-BFC4-9850A0BB02D9}"/>
              </a:ext>
            </a:extLst>
          </p:cNvPr>
          <p:cNvCxnSpPr>
            <a:cxnSpLocks/>
          </p:cNvCxnSpPr>
          <p:nvPr userDrawn="1"/>
        </p:nvCxnSpPr>
        <p:spPr>
          <a:xfrm>
            <a:off x="3090655" y="1341438"/>
            <a:ext cx="0" cy="489585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8587ED26-E48F-C057-E051-6A369C769112}"/>
              </a:ext>
            </a:extLst>
          </p:cNvPr>
          <p:cNvCxnSpPr>
            <a:cxnSpLocks/>
          </p:cNvCxnSpPr>
          <p:nvPr userDrawn="1"/>
        </p:nvCxnSpPr>
        <p:spPr>
          <a:xfrm>
            <a:off x="3325025" y="1341438"/>
            <a:ext cx="0" cy="489585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1BE15A73-1916-F48E-F62D-2CDFB69883F2}"/>
              </a:ext>
            </a:extLst>
          </p:cNvPr>
          <p:cNvCxnSpPr>
            <a:cxnSpLocks/>
          </p:cNvCxnSpPr>
          <p:nvPr userDrawn="1"/>
        </p:nvCxnSpPr>
        <p:spPr>
          <a:xfrm>
            <a:off x="4464050" y="1341438"/>
            <a:ext cx="0" cy="489585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A34BECAC-E6AF-B5CA-0B05-B3FE372D8D68}"/>
              </a:ext>
            </a:extLst>
          </p:cNvPr>
          <p:cNvCxnSpPr>
            <a:cxnSpLocks/>
          </p:cNvCxnSpPr>
          <p:nvPr userDrawn="1"/>
        </p:nvCxnSpPr>
        <p:spPr>
          <a:xfrm>
            <a:off x="4679950" y="1341438"/>
            <a:ext cx="0" cy="489585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AE23DED9-F8A3-7A75-5BBF-424C67D0894A}"/>
              </a:ext>
            </a:extLst>
          </p:cNvPr>
          <p:cNvCxnSpPr>
            <a:cxnSpLocks/>
          </p:cNvCxnSpPr>
          <p:nvPr userDrawn="1"/>
        </p:nvCxnSpPr>
        <p:spPr>
          <a:xfrm>
            <a:off x="5832475" y="1341438"/>
            <a:ext cx="0" cy="489585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0CA28248-32C9-1D5A-EFCA-45D61EE0C2E9}"/>
              </a:ext>
            </a:extLst>
          </p:cNvPr>
          <p:cNvCxnSpPr>
            <a:cxnSpLocks/>
          </p:cNvCxnSpPr>
          <p:nvPr userDrawn="1"/>
        </p:nvCxnSpPr>
        <p:spPr>
          <a:xfrm>
            <a:off x="6048375" y="1341438"/>
            <a:ext cx="0" cy="489585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1965C58B-1D0E-1AFA-6882-A621740BAD13}"/>
              </a:ext>
            </a:extLst>
          </p:cNvPr>
          <p:cNvCxnSpPr>
            <a:cxnSpLocks/>
          </p:cNvCxnSpPr>
          <p:nvPr userDrawn="1"/>
        </p:nvCxnSpPr>
        <p:spPr>
          <a:xfrm>
            <a:off x="7200900" y="1336851"/>
            <a:ext cx="0" cy="489585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2" name="Přímá spojnice 21">
            <a:extLst>
              <a:ext uri="{FF2B5EF4-FFF2-40B4-BE49-F238E27FC236}">
                <a16:creationId xmlns:a16="http://schemas.microsoft.com/office/drawing/2014/main" id="{7316813F-307D-74E9-9D1C-AC6CF81F460D}"/>
              </a:ext>
            </a:extLst>
          </p:cNvPr>
          <p:cNvCxnSpPr>
            <a:cxnSpLocks/>
          </p:cNvCxnSpPr>
          <p:nvPr userDrawn="1"/>
        </p:nvCxnSpPr>
        <p:spPr>
          <a:xfrm>
            <a:off x="7421770" y="1341438"/>
            <a:ext cx="0" cy="489585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4" name="Přímá spojnice 23">
            <a:extLst>
              <a:ext uri="{FF2B5EF4-FFF2-40B4-BE49-F238E27FC236}">
                <a16:creationId xmlns:a16="http://schemas.microsoft.com/office/drawing/2014/main" id="{6F68309C-F9DA-BFB1-B1F9-041B231EC382}"/>
              </a:ext>
            </a:extLst>
          </p:cNvPr>
          <p:cNvCxnSpPr>
            <a:stCxn id="4" idx="1"/>
            <a:endCxn id="4" idx="3"/>
          </p:cNvCxnSpPr>
          <p:nvPr userDrawn="1"/>
        </p:nvCxnSpPr>
        <p:spPr>
          <a:xfrm>
            <a:off x="576263" y="3789363"/>
            <a:ext cx="7991475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" name="Linka horní">
            <a:extLst>
              <a:ext uri="{FF2B5EF4-FFF2-40B4-BE49-F238E27FC236}">
                <a16:creationId xmlns:a16="http://schemas.microsoft.com/office/drawing/2014/main" id="{A24E77EC-7A36-66B8-2FD3-5E87F4833EA5}"/>
              </a:ext>
            </a:extLst>
          </p:cNvPr>
          <p:cNvCxnSpPr>
            <a:cxnSpLocks/>
          </p:cNvCxnSpPr>
          <p:nvPr userDrawn="1"/>
        </p:nvCxnSpPr>
        <p:spPr>
          <a:xfrm>
            <a:off x="6774547" y="716990"/>
            <a:ext cx="956441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RILSA logomark horní" descr="rilsa, výzkumný ústav práce a sociálních věcí">
            <a:extLst>
              <a:ext uri="{FF2B5EF4-FFF2-40B4-BE49-F238E27FC236}">
                <a16:creationId xmlns:a16="http://schemas.microsoft.com/office/drawing/2014/main" id="{4FABAF2C-E212-0337-97B6-F3225A8B56C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497" y="217723"/>
            <a:ext cx="983170" cy="981757"/>
          </a:xfrm>
          <a:prstGeom prst="rect">
            <a:avLst/>
          </a:prstGeom>
        </p:spPr>
      </p:pic>
      <p:sp>
        <p:nvSpPr>
          <p:cNvPr id="28" name="Podnadpis">
            <a:extLst>
              <a:ext uri="{FF2B5EF4-FFF2-40B4-BE49-F238E27FC236}">
                <a16:creationId xmlns:a16="http://schemas.microsoft.com/office/drawing/2014/main" id="{4671BC95-2A50-54ED-BD3E-36DDB913D22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6262" y="426474"/>
            <a:ext cx="5364163" cy="36917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lIns="0" tIns="0" rIns="0" bIns="0">
            <a:normAutofit/>
          </a:bodyPr>
          <a:lstStyle>
            <a:lvl1pPr marL="0" indent="0">
              <a:buNone/>
              <a:defRPr sz="2800">
                <a:latin typeface="Nunito Sans SemiBold" panose="00000700000000000000" pitchFamily="2" charset="0"/>
              </a:defRPr>
            </a:lvl1pPr>
          </a:lstStyle>
          <a:p>
            <a:pPr lvl="0"/>
            <a:r>
              <a:rPr lang="cs-CZ" dirty="0"/>
              <a:t>Zóna obsahu a vodítka	</a:t>
            </a:r>
          </a:p>
        </p:txBody>
      </p:sp>
      <p:sp>
        <p:nvSpPr>
          <p:cNvPr id="30" name="Nadpis">
            <a:extLst>
              <a:ext uri="{FF2B5EF4-FFF2-40B4-BE49-F238E27FC236}">
                <a16:creationId xmlns:a16="http://schemas.microsoft.com/office/drawing/2014/main" id="{E807271A-9326-F9EA-69E9-D321EAD8751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6263" y="823125"/>
            <a:ext cx="5364162" cy="23977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lIns="0" tIns="0" rIns="0" bIns="0"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dirty="0"/>
              <a:t>pro PPTX design</a:t>
            </a:r>
          </a:p>
        </p:txBody>
      </p:sp>
    </p:spTree>
    <p:extLst>
      <p:ext uri="{BB962C8B-B14F-4D97-AF65-F5344CB8AC3E}">
        <p14:creationId xmlns:p14="http://schemas.microsoft.com/office/powerpoint/2010/main" val="34018104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7">
          <p15:clr>
            <a:srgbClr val="9FCC3B"/>
          </p15:clr>
        </p15:guide>
        <p15:guide id="2" pos="2880">
          <p15:clr>
            <a:srgbClr val="9FCC3B"/>
          </p15:clr>
        </p15:guide>
        <p15:guide id="4" pos="5397">
          <p15:clr>
            <a:srgbClr val="FDE53C"/>
          </p15:clr>
        </p15:guide>
        <p15:guide id="5" orient="horz" pos="845">
          <p15:clr>
            <a:srgbClr val="FBAE40"/>
          </p15:clr>
        </p15:guide>
        <p15:guide id="6" orient="horz" pos="3929">
          <p15:clr>
            <a:srgbClr val="FDE53C"/>
          </p15:clr>
        </p15:guide>
        <p15:guide id="10" pos="2948">
          <p15:clr>
            <a:srgbClr val="FBAE40"/>
          </p15:clr>
        </p15:guide>
        <p15:guide id="12" pos="2812">
          <p15:clr>
            <a:srgbClr val="FBAE40"/>
          </p15:clr>
        </p15:guide>
        <p15:guide id="14" pos="4536">
          <p15:clr>
            <a:srgbClr val="FBAE40"/>
          </p15:clr>
        </p15:guide>
        <p15:guide id="15" pos="4672">
          <p15:clr>
            <a:srgbClr val="FBAE40"/>
          </p15:clr>
        </p15:guide>
        <p15:guide id="16" pos="1224">
          <p15:clr>
            <a:srgbClr val="FBAE40"/>
          </p15:clr>
        </p15:guide>
        <p15:guide id="18" orient="horz" pos="777">
          <p15:clr>
            <a:srgbClr val="FBAE40"/>
          </p15:clr>
        </p15:guide>
        <p15:guide id="19" orient="horz" pos="2319">
          <p15:clr>
            <a:srgbClr val="FBAE40"/>
          </p15:clr>
        </p15:guide>
        <p15:guide id="20" orient="horz" pos="255">
          <p15:clr>
            <a:srgbClr val="FDE53C"/>
          </p15:clr>
        </p15:guide>
        <p15:guide id="21" pos="3742">
          <p15:clr>
            <a:srgbClr val="C35EA4"/>
          </p15:clr>
        </p15:guide>
        <p15:guide id="22" pos="4604">
          <p15:clr>
            <a:srgbClr val="C35EA4"/>
          </p15:clr>
        </p15:guide>
        <p15:guide id="23" pos="3810">
          <p15:clr>
            <a:srgbClr val="FBAE40"/>
          </p15:clr>
        </p15:guide>
        <p15:guide id="24" pos="3674">
          <p15:clr>
            <a:srgbClr val="FBAE40"/>
          </p15:clr>
        </p15:guide>
        <p15:guide id="25" pos="2018">
          <p15:clr>
            <a:srgbClr val="C35EA4"/>
          </p15:clr>
        </p15:guide>
        <p15:guide id="26" pos="2086">
          <p15:clr>
            <a:srgbClr val="FBAE40"/>
          </p15:clr>
        </p15:guide>
        <p15:guide id="27" pos="1950">
          <p15:clr>
            <a:srgbClr val="FBAE40"/>
          </p15:clr>
        </p15:guide>
        <p15:guide id="28" pos="1156">
          <p15:clr>
            <a:srgbClr val="C35EA4"/>
          </p15:clr>
        </p15:guide>
        <p15:guide id="29" pos="1088">
          <p15:clr>
            <a:srgbClr val="FBAE40"/>
          </p15:clr>
        </p15:guide>
        <p15:guide id="30" pos="363">
          <p15:clr>
            <a:srgbClr val="FDE53C"/>
          </p15:clr>
        </p15:guide>
        <p15:guide id="31" orient="horz" pos="2455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">
            <a:extLst>
              <a:ext uri="{FF2B5EF4-FFF2-40B4-BE49-F238E27FC236}">
                <a16:creationId xmlns:a16="http://schemas.microsoft.com/office/drawing/2014/main" id="{F5844131-F511-F386-6DC5-BD027598F98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6513607" y="6356350"/>
            <a:ext cx="2057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645AEE-F697-459C-A803-FD4DBA443484}" type="slidenum">
              <a:rPr lang="cs-CZ" smtClean="0">
                <a:solidFill>
                  <a:srgbClr val="636363"/>
                </a:solidFill>
              </a:rPr>
              <a:pPr/>
              <a:t>‹#›</a:t>
            </a:fld>
            <a:endParaRPr lang="cs-CZ">
              <a:solidFill>
                <a:srgbClr val="636363"/>
              </a:solidFill>
            </a:endParaRPr>
          </a:p>
        </p:txBody>
      </p:sp>
      <p:cxnSp>
        <p:nvCxnSpPr>
          <p:cNvPr id="7" name="Linka">
            <a:extLst>
              <a:ext uri="{FF2B5EF4-FFF2-40B4-BE49-F238E27FC236}">
                <a16:creationId xmlns:a16="http://schemas.microsoft.com/office/drawing/2014/main" id="{41975FDE-C590-87AA-7EC5-7D3F0FFF229B}"/>
              </a:ext>
            </a:extLst>
          </p:cNvPr>
          <p:cNvCxnSpPr>
            <a:cxnSpLocks/>
          </p:cNvCxnSpPr>
          <p:nvPr userDrawn="1"/>
        </p:nvCxnSpPr>
        <p:spPr>
          <a:xfrm>
            <a:off x="6774547" y="716990"/>
            <a:ext cx="956441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RILSA logomark horní" descr="rilsa, výzkumný ústav práce a sociálních věcí">
            <a:extLst>
              <a:ext uri="{FF2B5EF4-FFF2-40B4-BE49-F238E27FC236}">
                <a16:creationId xmlns:a16="http://schemas.microsoft.com/office/drawing/2014/main" id="{62240DB7-E33A-0583-1104-D59DBE0520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497" y="217723"/>
            <a:ext cx="983170" cy="981757"/>
          </a:xfrm>
          <a:prstGeom prst="rect">
            <a:avLst/>
          </a:prstGeom>
        </p:spPr>
      </p:pic>
      <p:sp>
        <p:nvSpPr>
          <p:cNvPr id="3" name="Jméno prezentujícího">
            <a:extLst>
              <a:ext uri="{FF2B5EF4-FFF2-40B4-BE49-F238E27FC236}">
                <a16:creationId xmlns:a16="http://schemas.microsoft.com/office/drawing/2014/main" id="{54BD8237-721F-0AE3-7042-09D173E2662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6263" y="2606675"/>
            <a:ext cx="6147266" cy="121761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>
                <a:solidFill>
                  <a:schemeClr val="tx1"/>
                </a:solidFill>
                <a:latin typeface="Nunito Sans ExtraLight" panose="00000300000000000000" pitchFamily="2" charset="0"/>
              </a:defRPr>
            </a:lvl1pPr>
          </a:lstStyle>
          <a:p>
            <a:pPr lvl="0"/>
            <a:r>
              <a:rPr lang="cs-CZ" dirty="0"/>
              <a:t>Jméno prezentujícího</a:t>
            </a:r>
          </a:p>
        </p:txBody>
      </p:sp>
      <p:sp>
        <p:nvSpPr>
          <p:cNvPr id="28" name="Hlavní nadpis">
            <a:extLst>
              <a:ext uri="{FF2B5EF4-FFF2-40B4-BE49-F238E27FC236}">
                <a16:creationId xmlns:a16="http://schemas.microsoft.com/office/drawing/2014/main" id="{4671BC95-2A50-54ED-BD3E-36DDB913D22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6261" y="1203325"/>
            <a:ext cx="6732589" cy="121602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4200">
                <a:solidFill>
                  <a:schemeClr val="tx2"/>
                </a:solidFill>
                <a:latin typeface="Nunito Sans SemiBold" panose="00000700000000000000" pitchFamily="2" charset="0"/>
              </a:defRPr>
            </a:lvl1pPr>
          </a:lstStyle>
          <a:p>
            <a:pPr lvl="0"/>
            <a:r>
              <a:rPr lang="cs-CZ" dirty="0"/>
              <a:t>Hlavní nadpis </a:t>
            </a:r>
            <a:br>
              <a:rPr lang="cs-CZ" dirty="0"/>
            </a:br>
            <a:r>
              <a:rPr lang="cs-CZ" dirty="0"/>
              <a:t>prezentace</a:t>
            </a:r>
          </a:p>
        </p:txBody>
      </p:sp>
      <p:pic>
        <p:nvPicPr>
          <p:cNvPr id="5" name="Kasiopea">
            <a:extLst>
              <a:ext uri="{FF2B5EF4-FFF2-40B4-BE49-F238E27FC236}">
                <a16:creationId xmlns:a16="http://schemas.microsoft.com/office/drawing/2014/main" id="{344415B8-BA83-8A12-CFCF-614A1ED7131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3360131"/>
            <a:ext cx="7200900" cy="2669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5240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41">
          <p15:clr>
            <a:srgbClr val="9FCC3B"/>
          </p15:clr>
        </p15:guide>
        <p15:guide id="2" pos="2880">
          <p15:clr>
            <a:srgbClr val="9FCC3B"/>
          </p15:clr>
        </p15:guide>
        <p15:guide id="3" pos="5397">
          <p15:clr>
            <a:srgbClr val="FDE53C"/>
          </p15:clr>
        </p15:guide>
        <p15:guide id="4" orient="horz" pos="754">
          <p15:clr>
            <a:srgbClr val="FBAE40"/>
          </p15:clr>
        </p15:guide>
        <p15:guide id="5" orient="horz" pos="3929">
          <p15:clr>
            <a:srgbClr val="FDE53C"/>
          </p15:clr>
        </p15:guide>
        <p15:guide id="6" pos="2948">
          <p15:clr>
            <a:srgbClr val="FBAE40"/>
          </p15:clr>
        </p15:guide>
        <p15:guide id="7" pos="2812">
          <p15:clr>
            <a:srgbClr val="FBAE40"/>
          </p15:clr>
        </p15:guide>
        <p15:guide id="8" pos="4536">
          <p15:clr>
            <a:srgbClr val="FBAE40"/>
          </p15:clr>
        </p15:guide>
        <p15:guide id="9" pos="4672">
          <p15:clr>
            <a:srgbClr val="FBAE40"/>
          </p15:clr>
        </p15:guide>
        <p15:guide id="10" pos="1224">
          <p15:clr>
            <a:srgbClr val="FBAE40"/>
          </p15:clr>
        </p15:guide>
        <p15:guide id="11" orient="horz" pos="686">
          <p15:clr>
            <a:srgbClr val="FBAE40"/>
          </p15:clr>
        </p15:guide>
        <p15:guide id="12" orient="horz" pos="2273">
          <p15:clr>
            <a:srgbClr val="FBAE40"/>
          </p15:clr>
        </p15:guide>
        <p15:guide id="13" orient="horz" pos="255">
          <p15:clr>
            <a:srgbClr val="FDE53C"/>
          </p15:clr>
        </p15:guide>
        <p15:guide id="14" pos="3742">
          <p15:clr>
            <a:srgbClr val="C35EA4"/>
          </p15:clr>
        </p15:guide>
        <p15:guide id="15" pos="4604">
          <p15:clr>
            <a:srgbClr val="C35EA4"/>
          </p15:clr>
        </p15:guide>
        <p15:guide id="16" pos="3810">
          <p15:clr>
            <a:srgbClr val="FBAE40"/>
          </p15:clr>
        </p15:guide>
        <p15:guide id="17" pos="3674">
          <p15:clr>
            <a:srgbClr val="FBAE40"/>
          </p15:clr>
        </p15:guide>
        <p15:guide id="18" pos="2018">
          <p15:clr>
            <a:srgbClr val="C35EA4"/>
          </p15:clr>
        </p15:guide>
        <p15:guide id="19" pos="2086">
          <p15:clr>
            <a:srgbClr val="FBAE40"/>
          </p15:clr>
        </p15:guide>
        <p15:guide id="20" pos="1950">
          <p15:clr>
            <a:srgbClr val="FBAE40"/>
          </p15:clr>
        </p15:guide>
        <p15:guide id="21" pos="1156">
          <p15:clr>
            <a:srgbClr val="C35EA4"/>
          </p15:clr>
        </p15:guide>
        <p15:guide id="22" pos="1088">
          <p15:clr>
            <a:srgbClr val="FBAE40"/>
          </p15:clr>
        </p15:guide>
        <p15:guide id="23" pos="363">
          <p15:clr>
            <a:srgbClr val="FDE53C"/>
          </p15:clr>
        </p15:guide>
        <p15:guide id="24" orient="horz" pos="2409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á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">
            <a:extLst>
              <a:ext uri="{FF2B5EF4-FFF2-40B4-BE49-F238E27FC236}">
                <a16:creationId xmlns:a16="http://schemas.microsoft.com/office/drawing/2014/main" id="{D554C9F3-62F7-7AB9-3025-433DC7E8FA5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6513607" y="6356350"/>
            <a:ext cx="2057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645AEE-F697-459C-A803-FD4DBA443484}" type="slidenum">
              <a:rPr lang="cs-CZ" smtClean="0">
                <a:solidFill>
                  <a:srgbClr val="636363"/>
                </a:solidFill>
              </a:rPr>
              <a:pPr/>
              <a:t>‹#›</a:t>
            </a:fld>
            <a:endParaRPr lang="cs-CZ">
              <a:solidFill>
                <a:srgbClr val="636363"/>
              </a:solidFill>
            </a:endParaRPr>
          </a:p>
        </p:txBody>
      </p:sp>
      <p:sp>
        <p:nvSpPr>
          <p:cNvPr id="5" name="Zástupný symbol pro zápatí">
            <a:extLst>
              <a:ext uri="{FF2B5EF4-FFF2-40B4-BE49-F238E27FC236}">
                <a16:creationId xmlns:a16="http://schemas.microsoft.com/office/drawing/2014/main" id="{DCA612B1-07FE-618A-E8CD-390694546D9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>
              <a:solidFill>
                <a:srgbClr val="636363"/>
              </a:solidFill>
            </a:endParaRPr>
          </a:p>
        </p:txBody>
      </p:sp>
      <p:cxnSp>
        <p:nvCxnSpPr>
          <p:cNvPr id="7" name="Linka">
            <a:extLst>
              <a:ext uri="{FF2B5EF4-FFF2-40B4-BE49-F238E27FC236}">
                <a16:creationId xmlns:a16="http://schemas.microsoft.com/office/drawing/2014/main" id="{1F0586FF-41BC-109F-9E2F-03046B306F45}"/>
              </a:ext>
            </a:extLst>
          </p:cNvPr>
          <p:cNvCxnSpPr>
            <a:cxnSpLocks/>
          </p:cNvCxnSpPr>
          <p:nvPr userDrawn="1"/>
        </p:nvCxnSpPr>
        <p:spPr>
          <a:xfrm>
            <a:off x="1332973" y="6516000"/>
            <a:ext cx="1594678" cy="1244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Logomark RILSA" descr="rilsa, výzkumný ústav práce a sociálních věcí">
            <a:extLst>
              <a:ext uri="{FF2B5EF4-FFF2-40B4-BE49-F238E27FC236}">
                <a16:creationId xmlns:a16="http://schemas.microsoft.com/office/drawing/2014/main" id="{37636151-C5AD-DDF9-522B-8BC81A6DFDD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90" y="6047098"/>
            <a:ext cx="883409" cy="882139"/>
          </a:xfrm>
          <a:prstGeom prst="rect">
            <a:avLst/>
          </a:prstGeom>
        </p:spPr>
      </p:pic>
      <p:sp>
        <p:nvSpPr>
          <p:cNvPr id="30" name="Podnadpis">
            <a:extLst>
              <a:ext uri="{FF2B5EF4-FFF2-40B4-BE49-F238E27FC236}">
                <a16:creationId xmlns:a16="http://schemas.microsoft.com/office/drawing/2014/main" id="{E807271A-9326-F9EA-69E9-D321EAD8751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6263" y="823125"/>
            <a:ext cx="3887787" cy="23977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dirty="0"/>
              <a:t>Podnadpis</a:t>
            </a:r>
          </a:p>
        </p:txBody>
      </p:sp>
      <p:sp>
        <p:nvSpPr>
          <p:cNvPr id="28" name="Nadpis">
            <a:extLst>
              <a:ext uri="{FF2B5EF4-FFF2-40B4-BE49-F238E27FC236}">
                <a16:creationId xmlns:a16="http://schemas.microsoft.com/office/drawing/2014/main" id="{4671BC95-2A50-54ED-BD3E-36DDB913D22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6262" y="426474"/>
            <a:ext cx="7991476" cy="36917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800">
                <a:latin typeface="Nunito Sans SemiBold" panose="00000700000000000000" pitchFamily="2" charset="0"/>
              </a:defRPr>
            </a:lvl1pPr>
          </a:lstStyle>
          <a:p>
            <a:pPr lvl="0"/>
            <a:r>
              <a:rPr lang="cs-CZ" dirty="0"/>
              <a:t>Volný snímek univerzální</a:t>
            </a:r>
          </a:p>
        </p:txBody>
      </p:sp>
    </p:spTree>
    <p:extLst>
      <p:ext uri="{BB962C8B-B14F-4D97-AF65-F5344CB8AC3E}">
        <p14:creationId xmlns:p14="http://schemas.microsoft.com/office/powerpoint/2010/main" val="3348641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7">
          <p15:clr>
            <a:srgbClr val="9FCC3B"/>
          </p15:clr>
        </p15:guide>
        <p15:guide id="2" pos="2880">
          <p15:clr>
            <a:srgbClr val="9FCC3B"/>
          </p15:clr>
        </p15:guide>
        <p15:guide id="3" pos="5397">
          <p15:clr>
            <a:srgbClr val="FDE53C"/>
          </p15:clr>
        </p15:guide>
        <p15:guide id="4" orient="horz" pos="867">
          <p15:clr>
            <a:srgbClr val="FBAE40"/>
          </p15:clr>
        </p15:guide>
        <p15:guide id="5" orient="horz" pos="3929">
          <p15:clr>
            <a:srgbClr val="FDE53C"/>
          </p15:clr>
        </p15:guide>
        <p15:guide id="6" pos="2948">
          <p15:clr>
            <a:srgbClr val="FBAE40"/>
          </p15:clr>
        </p15:guide>
        <p15:guide id="7" pos="2812">
          <p15:clr>
            <a:srgbClr val="FBAE40"/>
          </p15:clr>
        </p15:guide>
        <p15:guide id="8" pos="4536">
          <p15:clr>
            <a:srgbClr val="FBAE40"/>
          </p15:clr>
        </p15:guide>
        <p15:guide id="9" pos="4672">
          <p15:clr>
            <a:srgbClr val="FBAE40"/>
          </p15:clr>
        </p15:guide>
        <p15:guide id="10" pos="1224">
          <p15:clr>
            <a:srgbClr val="FBAE40"/>
          </p15:clr>
        </p15:guide>
        <p15:guide id="11" orient="horz" pos="777">
          <p15:clr>
            <a:srgbClr val="FBAE40"/>
          </p15:clr>
        </p15:guide>
        <p15:guide id="12" orient="horz" pos="2319">
          <p15:clr>
            <a:srgbClr val="FBAE40"/>
          </p15:clr>
        </p15:guide>
        <p15:guide id="13" orient="horz" pos="255">
          <p15:clr>
            <a:srgbClr val="FDE53C"/>
          </p15:clr>
        </p15:guide>
        <p15:guide id="14" pos="3742">
          <p15:clr>
            <a:srgbClr val="C35EA4"/>
          </p15:clr>
        </p15:guide>
        <p15:guide id="15" pos="4604">
          <p15:clr>
            <a:srgbClr val="C35EA4"/>
          </p15:clr>
        </p15:guide>
        <p15:guide id="16" pos="3810">
          <p15:clr>
            <a:srgbClr val="FBAE40"/>
          </p15:clr>
        </p15:guide>
        <p15:guide id="17" pos="3674">
          <p15:clr>
            <a:srgbClr val="FBAE40"/>
          </p15:clr>
        </p15:guide>
        <p15:guide id="18" pos="2018">
          <p15:clr>
            <a:srgbClr val="C35EA4"/>
          </p15:clr>
        </p15:guide>
        <p15:guide id="19" pos="2086">
          <p15:clr>
            <a:srgbClr val="FBAE40"/>
          </p15:clr>
        </p15:guide>
        <p15:guide id="20" pos="1950">
          <p15:clr>
            <a:srgbClr val="FBAE40"/>
          </p15:clr>
        </p15:guide>
        <p15:guide id="21" pos="1156">
          <p15:clr>
            <a:srgbClr val="C35EA4"/>
          </p15:clr>
        </p15:guide>
        <p15:guide id="22" pos="1088">
          <p15:clr>
            <a:srgbClr val="FBAE40"/>
          </p15:clr>
        </p15:guide>
        <p15:guide id="23" pos="363">
          <p15:clr>
            <a:srgbClr val="FDE53C"/>
          </p15:clr>
        </p15:guide>
        <p15:guide id="24" orient="horz" pos="2455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á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">
            <a:extLst>
              <a:ext uri="{FF2B5EF4-FFF2-40B4-BE49-F238E27FC236}">
                <a16:creationId xmlns:a16="http://schemas.microsoft.com/office/drawing/2014/main" id="{D554C9F3-62F7-7AB9-3025-433DC7E8FA5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6513607" y="6356350"/>
            <a:ext cx="2057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645AEE-F697-459C-A803-FD4DBA44348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zápatí">
            <a:extLst>
              <a:ext uri="{FF2B5EF4-FFF2-40B4-BE49-F238E27FC236}">
                <a16:creationId xmlns:a16="http://schemas.microsoft.com/office/drawing/2014/main" id="{DCA612B1-07FE-618A-E8CD-390694546D9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cxnSp>
        <p:nvCxnSpPr>
          <p:cNvPr id="7" name="Linka">
            <a:extLst>
              <a:ext uri="{FF2B5EF4-FFF2-40B4-BE49-F238E27FC236}">
                <a16:creationId xmlns:a16="http://schemas.microsoft.com/office/drawing/2014/main" id="{1F0586FF-41BC-109F-9E2F-03046B306F45}"/>
              </a:ext>
            </a:extLst>
          </p:cNvPr>
          <p:cNvCxnSpPr>
            <a:cxnSpLocks/>
          </p:cNvCxnSpPr>
          <p:nvPr userDrawn="1"/>
        </p:nvCxnSpPr>
        <p:spPr>
          <a:xfrm>
            <a:off x="1332973" y="6516000"/>
            <a:ext cx="1594678" cy="1244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Logomark RILSA" descr="rilsa, výzkumný ústav práce a sociálních věcí">
            <a:extLst>
              <a:ext uri="{FF2B5EF4-FFF2-40B4-BE49-F238E27FC236}">
                <a16:creationId xmlns:a16="http://schemas.microsoft.com/office/drawing/2014/main" id="{37636151-C5AD-DDF9-522B-8BC81A6DFDD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90" y="6047098"/>
            <a:ext cx="883409" cy="882139"/>
          </a:xfrm>
          <a:prstGeom prst="rect">
            <a:avLst/>
          </a:prstGeom>
        </p:spPr>
      </p:pic>
      <p:sp>
        <p:nvSpPr>
          <p:cNvPr id="30" name="Podnadpis">
            <a:extLst>
              <a:ext uri="{FF2B5EF4-FFF2-40B4-BE49-F238E27FC236}">
                <a16:creationId xmlns:a16="http://schemas.microsoft.com/office/drawing/2014/main" id="{E807271A-9326-F9EA-69E9-D321EAD8751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6263" y="823125"/>
            <a:ext cx="3887787" cy="23977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dirty="0"/>
              <a:t>Podnadpis</a:t>
            </a:r>
          </a:p>
        </p:txBody>
      </p:sp>
      <p:sp>
        <p:nvSpPr>
          <p:cNvPr id="28" name="Nadpis">
            <a:extLst>
              <a:ext uri="{FF2B5EF4-FFF2-40B4-BE49-F238E27FC236}">
                <a16:creationId xmlns:a16="http://schemas.microsoft.com/office/drawing/2014/main" id="{4671BC95-2A50-54ED-BD3E-36DDB913D22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6262" y="426474"/>
            <a:ext cx="7991476" cy="36917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800">
                <a:latin typeface="Nunito Sans SemiBold" panose="00000700000000000000" pitchFamily="2" charset="0"/>
              </a:defRPr>
            </a:lvl1pPr>
          </a:lstStyle>
          <a:p>
            <a:pPr lvl="0"/>
            <a:r>
              <a:rPr lang="cs-CZ" dirty="0"/>
              <a:t>Volný snímek univerzální</a:t>
            </a:r>
          </a:p>
        </p:txBody>
      </p:sp>
    </p:spTree>
    <p:extLst>
      <p:ext uri="{BB962C8B-B14F-4D97-AF65-F5344CB8AC3E}">
        <p14:creationId xmlns:p14="http://schemas.microsoft.com/office/powerpoint/2010/main" val="37135969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7">
          <p15:clr>
            <a:srgbClr val="9FCC3B"/>
          </p15:clr>
        </p15:guide>
        <p15:guide id="2" pos="2880">
          <p15:clr>
            <a:srgbClr val="9FCC3B"/>
          </p15:clr>
        </p15:guide>
        <p15:guide id="4" pos="5397">
          <p15:clr>
            <a:srgbClr val="FDE53C"/>
          </p15:clr>
        </p15:guide>
        <p15:guide id="5" orient="horz" pos="867">
          <p15:clr>
            <a:srgbClr val="FBAE40"/>
          </p15:clr>
        </p15:guide>
        <p15:guide id="6" orient="horz" pos="3929">
          <p15:clr>
            <a:srgbClr val="FDE53C"/>
          </p15:clr>
        </p15:guide>
        <p15:guide id="10" pos="2948">
          <p15:clr>
            <a:srgbClr val="FBAE40"/>
          </p15:clr>
        </p15:guide>
        <p15:guide id="12" pos="2812">
          <p15:clr>
            <a:srgbClr val="FBAE40"/>
          </p15:clr>
        </p15:guide>
        <p15:guide id="14" pos="4536">
          <p15:clr>
            <a:srgbClr val="FBAE40"/>
          </p15:clr>
        </p15:guide>
        <p15:guide id="15" pos="4672">
          <p15:clr>
            <a:srgbClr val="FBAE40"/>
          </p15:clr>
        </p15:guide>
        <p15:guide id="16" pos="1224">
          <p15:clr>
            <a:srgbClr val="FBAE40"/>
          </p15:clr>
        </p15:guide>
        <p15:guide id="18" orient="horz" pos="777">
          <p15:clr>
            <a:srgbClr val="FBAE40"/>
          </p15:clr>
        </p15:guide>
        <p15:guide id="19" orient="horz" pos="2319">
          <p15:clr>
            <a:srgbClr val="FBAE40"/>
          </p15:clr>
        </p15:guide>
        <p15:guide id="20" orient="horz" pos="255">
          <p15:clr>
            <a:srgbClr val="FDE53C"/>
          </p15:clr>
        </p15:guide>
        <p15:guide id="21" pos="3742">
          <p15:clr>
            <a:srgbClr val="C35EA4"/>
          </p15:clr>
        </p15:guide>
        <p15:guide id="22" pos="4604">
          <p15:clr>
            <a:srgbClr val="C35EA4"/>
          </p15:clr>
        </p15:guide>
        <p15:guide id="23" pos="3810">
          <p15:clr>
            <a:srgbClr val="FBAE40"/>
          </p15:clr>
        </p15:guide>
        <p15:guide id="24" pos="3674">
          <p15:clr>
            <a:srgbClr val="FBAE40"/>
          </p15:clr>
        </p15:guide>
        <p15:guide id="25" pos="2018">
          <p15:clr>
            <a:srgbClr val="C35EA4"/>
          </p15:clr>
        </p15:guide>
        <p15:guide id="26" pos="2086">
          <p15:clr>
            <a:srgbClr val="FBAE40"/>
          </p15:clr>
        </p15:guide>
        <p15:guide id="27" pos="1950">
          <p15:clr>
            <a:srgbClr val="FBAE40"/>
          </p15:clr>
        </p15:guide>
        <p15:guide id="28" pos="1156">
          <p15:clr>
            <a:srgbClr val="C35EA4"/>
          </p15:clr>
        </p15:guide>
        <p15:guide id="29" pos="1088">
          <p15:clr>
            <a:srgbClr val="FBAE40"/>
          </p15:clr>
        </p15:guide>
        <p15:guide id="30" pos="363">
          <p15:clr>
            <a:srgbClr val="FDE53C"/>
          </p15:clr>
        </p15:guide>
        <p15:guide id="31" orient="horz" pos="2455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">
            <a:extLst>
              <a:ext uri="{FF2B5EF4-FFF2-40B4-BE49-F238E27FC236}">
                <a16:creationId xmlns:a16="http://schemas.microsoft.com/office/drawing/2014/main" id="{D554C9F3-62F7-7AB9-3025-433DC7E8FA5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6513607" y="6356350"/>
            <a:ext cx="2057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645AEE-F697-459C-A803-FD4DBA443484}" type="slidenum">
              <a:rPr lang="cs-CZ" smtClean="0">
                <a:solidFill>
                  <a:srgbClr val="636363"/>
                </a:solidFill>
              </a:rPr>
              <a:pPr/>
              <a:t>‹#›</a:t>
            </a:fld>
            <a:endParaRPr lang="cs-CZ">
              <a:solidFill>
                <a:srgbClr val="636363"/>
              </a:solidFill>
            </a:endParaRPr>
          </a:p>
        </p:txBody>
      </p:sp>
      <p:sp>
        <p:nvSpPr>
          <p:cNvPr id="5" name="Zástupný symbol pro zápatí">
            <a:extLst>
              <a:ext uri="{FF2B5EF4-FFF2-40B4-BE49-F238E27FC236}">
                <a16:creationId xmlns:a16="http://schemas.microsoft.com/office/drawing/2014/main" id="{DCA612B1-07FE-618A-E8CD-390694546D9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>
              <a:solidFill>
                <a:srgbClr val="636363"/>
              </a:solidFill>
            </a:endParaRPr>
          </a:p>
        </p:txBody>
      </p:sp>
      <p:cxnSp>
        <p:nvCxnSpPr>
          <p:cNvPr id="7" name="Linka">
            <a:extLst>
              <a:ext uri="{FF2B5EF4-FFF2-40B4-BE49-F238E27FC236}">
                <a16:creationId xmlns:a16="http://schemas.microsoft.com/office/drawing/2014/main" id="{1F0586FF-41BC-109F-9E2F-03046B306F45}"/>
              </a:ext>
            </a:extLst>
          </p:cNvPr>
          <p:cNvCxnSpPr>
            <a:cxnSpLocks/>
          </p:cNvCxnSpPr>
          <p:nvPr userDrawn="1"/>
        </p:nvCxnSpPr>
        <p:spPr>
          <a:xfrm>
            <a:off x="1332973" y="6516000"/>
            <a:ext cx="1594678" cy="1244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Logomark RILSA" descr="rilsa, výzkumný ústav práce a sociálních věcí">
            <a:extLst>
              <a:ext uri="{FF2B5EF4-FFF2-40B4-BE49-F238E27FC236}">
                <a16:creationId xmlns:a16="http://schemas.microsoft.com/office/drawing/2014/main" id="{37636151-C5AD-DDF9-522B-8BC81A6DFDD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90" y="6047098"/>
            <a:ext cx="883409" cy="882139"/>
          </a:xfrm>
          <a:prstGeom prst="rect">
            <a:avLst/>
          </a:prstGeom>
        </p:spPr>
      </p:pic>
      <p:sp>
        <p:nvSpPr>
          <p:cNvPr id="4" name="Zástupný text">
            <a:extLst>
              <a:ext uri="{FF2B5EF4-FFF2-40B4-BE49-F238E27FC236}">
                <a16:creationId xmlns:a16="http://schemas.microsoft.com/office/drawing/2014/main" id="{644F9D25-CC36-0A98-F40A-8D611CCDA6D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76263" y="1376363"/>
            <a:ext cx="7991475" cy="4860925"/>
          </a:xfrm>
          <a:prstGeom prst="rect">
            <a:avLst/>
          </a:prstGeom>
        </p:spPr>
        <p:txBody>
          <a:bodyPr/>
          <a:lstStyle>
            <a:lvl1pPr>
              <a:buClr>
                <a:schemeClr val="accent3"/>
              </a:buClr>
              <a:defRPr lang="cs-CZ" sz="2100" dirty="0"/>
            </a:lvl1pPr>
            <a:lvl2pPr>
              <a:buClr>
                <a:schemeClr val="accent3"/>
              </a:buClr>
              <a:defRPr lang="cs-CZ" sz="1800" dirty="0"/>
            </a:lvl2pPr>
            <a:lvl3pPr>
              <a:buClr>
                <a:schemeClr val="accent3"/>
              </a:buClr>
              <a:defRPr lang="cs-CZ" sz="1500" dirty="0"/>
            </a:lvl3pPr>
            <a:lvl4pPr>
              <a:buClr>
                <a:schemeClr val="accent3"/>
              </a:buClr>
              <a:defRPr lang="cs-CZ" sz="1350" dirty="0"/>
            </a:lvl4pPr>
            <a:lvl5pPr>
              <a:buClr>
                <a:schemeClr val="accent3"/>
              </a:buClr>
              <a:defRPr lang="cs-CZ" sz="1350" dirty="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30" name="Podnadpis">
            <a:extLst>
              <a:ext uri="{FF2B5EF4-FFF2-40B4-BE49-F238E27FC236}">
                <a16:creationId xmlns:a16="http://schemas.microsoft.com/office/drawing/2014/main" id="{E807271A-9326-F9EA-69E9-D321EAD8751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6263" y="823125"/>
            <a:ext cx="7991475" cy="23977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dirty="0"/>
              <a:t>Podnadpis</a:t>
            </a:r>
          </a:p>
        </p:txBody>
      </p:sp>
      <p:sp>
        <p:nvSpPr>
          <p:cNvPr id="28" name="Nadpis">
            <a:extLst>
              <a:ext uri="{FF2B5EF4-FFF2-40B4-BE49-F238E27FC236}">
                <a16:creationId xmlns:a16="http://schemas.microsoft.com/office/drawing/2014/main" id="{4671BC95-2A50-54ED-BD3E-36DDB913D22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6262" y="426474"/>
            <a:ext cx="7991476" cy="36917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800">
                <a:latin typeface="Nunito Sans SemiBold" panose="00000700000000000000" pitchFamily="2" charset="0"/>
              </a:defRPr>
            </a:lvl1pPr>
          </a:lstStyle>
          <a:p>
            <a:pPr lvl="0"/>
            <a:r>
              <a:rPr lang="cs-CZ" dirty="0"/>
              <a:t>Text jednostránkový</a:t>
            </a:r>
          </a:p>
        </p:txBody>
      </p:sp>
    </p:spTree>
    <p:extLst>
      <p:ext uri="{BB962C8B-B14F-4D97-AF65-F5344CB8AC3E}">
        <p14:creationId xmlns:p14="http://schemas.microsoft.com/office/powerpoint/2010/main" val="18972671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7">
          <p15:clr>
            <a:srgbClr val="9FCC3B"/>
          </p15:clr>
        </p15:guide>
        <p15:guide id="2" pos="2880">
          <p15:clr>
            <a:srgbClr val="9FCC3B"/>
          </p15:clr>
        </p15:guide>
        <p15:guide id="3" pos="5397">
          <p15:clr>
            <a:srgbClr val="FDE53C"/>
          </p15:clr>
        </p15:guide>
        <p15:guide id="4" orient="horz" pos="867">
          <p15:clr>
            <a:srgbClr val="FBAE40"/>
          </p15:clr>
        </p15:guide>
        <p15:guide id="5" orient="horz" pos="3929">
          <p15:clr>
            <a:srgbClr val="FDE53C"/>
          </p15:clr>
        </p15:guide>
        <p15:guide id="6" pos="2948">
          <p15:clr>
            <a:srgbClr val="FBAE40"/>
          </p15:clr>
        </p15:guide>
        <p15:guide id="7" pos="2812">
          <p15:clr>
            <a:srgbClr val="FBAE40"/>
          </p15:clr>
        </p15:guide>
        <p15:guide id="8" pos="4536">
          <p15:clr>
            <a:srgbClr val="FBAE40"/>
          </p15:clr>
        </p15:guide>
        <p15:guide id="9" pos="4672">
          <p15:clr>
            <a:srgbClr val="FBAE40"/>
          </p15:clr>
        </p15:guide>
        <p15:guide id="10" pos="1224">
          <p15:clr>
            <a:srgbClr val="FBAE40"/>
          </p15:clr>
        </p15:guide>
        <p15:guide id="11" orient="horz" pos="777">
          <p15:clr>
            <a:srgbClr val="FBAE40"/>
          </p15:clr>
        </p15:guide>
        <p15:guide id="12" orient="horz" pos="2319">
          <p15:clr>
            <a:srgbClr val="FBAE40"/>
          </p15:clr>
        </p15:guide>
        <p15:guide id="13" orient="horz" pos="255">
          <p15:clr>
            <a:srgbClr val="FDE53C"/>
          </p15:clr>
        </p15:guide>
        <p15:guide id="14" pos="3742">
          <p15:clr>
            <a:srgbClr val="C35EA4"/>
          </p15:clr>
        </p15:guide>
        <p15:guide id="15" pos="4604">
          <p15:clr>
            <a:srgbClr val="C35EA4"/>
          </p15:clr>
        </p15:guide>
        <p15:guide id="16" pos="3810">
          <p15:clr>
            <a:srgbClr val="FBAE40"/>
          </p15:clr>
        </p15:guide>
        <p15:guide id="17" pos="3674">
          <p15:clr>
            <a:srgbClr val="FBAE40"/>
          </p15:clr>
        </p15:guide>
        <p15:guide id="18" pos="2018">
          <p15:clr>
            <a:srgbClr val="C35EA4"/>
          </p15:clr>
        </p15:guide>
        <p15:guide id="19" pos="2086">
          <p15:clr>
            <a:srgbClr val="FBAE40"/>
          </p15:clr>
        </p15:guide>
        <p15:guide id="20" pos="1950">
          <p15:clr>
            <a:srgbClr val="FBAE40"/>
          </p15:clr>
        </p15:guide>
        <p15:guide id="21" pos="1156">
          <p15:clr>
            <a:srgbClr val="C35EA4"/>
          </p15:clr>
        </p15:guide>
        <p15:guide id="22" pos="1088">
          <p15:clr>
            <a:srgbClr val="FBAE40"/>
          </p15:clr>
        </p15:guide>
        <p15:guide id="23" pos="363">
          <p15:clr>
            <a:srgbClr val="FDE53C"/>
          </p15:clr>
        </p15:guide>
        <p15:guide id="24" orient="horz" pos="2455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">
            <a:extLst>
              <a:ext uri="{FF2B5EF4-FFF2-40B4-BE49-F238E27FC236}">
                <a16:creationId xmlns:a16="http://schemas.microsoft.com/office/drawing/2014/main" id="{D554C9F3-62F7-7AB9-3025-433DC7E8FA5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6513607" y="6356350"/>
            <a:ext cx="2057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645AEE-F697-459C-A803-FD4DBA443484}" type="slidenum">
              <a:rPr lang="cs-CZ" smtClean="0">
                <a:solidFill>
                  <a:srgbClr val="636363"/>
                </a:solidFill>
              </a:rPr>
              <a:pPr/>
              <a:t>‹#›</a:t>
            </a:fld>
            <a:endParaRPr lang="cs-CZ">
              <a:solidFill>
                <a:srgbClr val="636363"/>
              </a:solidFill>
            </a:endParaRPr>
          </a:p>
        </p:txBody>
      </p:sp>
      <p:sp>
        <p:nvSpPr>
          <p:cNvPr id="5" name="Zástupný symbol pro zápatí">
            <a:extLst>
              <a:ext uri="{FF2B5EF4-FFF2-40B4-BE49-F238E27FC236}">
                <a16:creationId xmlns:a16="http://schemas.microsoft.com/office/drawing/2014/main" id="{DCA612B1-07FE-618A-E8CD-390694546D9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 dirty="0">
              <a:solidFill>
                <a:srgbClr val="636363"/>
              </a:solidFill>
            </a:endParaRPr>
          </a:p>
        </p:txBody>
      </p:sp>
      <p:pic>
        <p:nvPicPr>
          <p:cNvPr id="2" name="Logomark RILSA" descr="rilsa, výzkumný ústav práce a sociálních věcí">
            <a:extLst>
              <a:ext uri="{FF2B5EF4-FFF2-40B4-BE49-F238E27FC236}">
                <a16:creationId xmlns:a16="http://schemas.microsoft.com/office/drawing/2014/main" id="{37636151-C5AD-DDF9-522B-8BC81A6DFDD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90" y="6047098"/>
            <a:ext cx="883409" cy="882139"/>
          </a:xfrm>
          <a:prstGeom prst="rect">
            <a:avLst/>
          </a:prstGeom>
        </p:spPr>
      </p:pic>
      <p:cxnSp>
        <p:nvCxnSpPr>
          <p:cNvPr id="7" name="Linka">
            <a:extLst>
              <a:ext uri="{FF2B5EF4-FFF2-40B4-BE49-F238E27FC236}">
                <a16:creationId xmlns:a16="http://schemas.microsoft.com/office/drawing/2014/main" id="{1F0586FF-41BC-109F-9E2F-03046B306F45}"/>
              </a:ext>
            </a:extLst>
          </p:cNvPr>
          <p:cNvCxnSpPr>
            <a:cxnSpLocks/>
          </p:cNvCxnSpPr>
          <p:nvPr userDrawn="1"/>
        </p:nvCxnSpPr>
        <p:spPr>
          <a:xfrm>
            <a:off x="1332973" y="6516000"/>
            <a:ext cx="1594678" cy="1244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ástupný symbol pro tabulku">
            <a:extLst>
              <a:ext uri="{FF2B5EF4-FFF2-40B4-BE49-F238E27FC236}">
                <a16:creationId xmlns:a16="http://schemas.microsoft.com/office/drawing/2014/main" id="{D5D935D0-CE5C-78C0-DAD2-890531280D9C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576263" y="1376362"/>
            <a:ext cx="7991475" cy="4860925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3"/>
              </a:buClr>
              <a:buFont typeface="Arial" panose="020B0604020202020204" pitchFamily="34" charset="0"/>
              <a:buChar char="•"/>
              <a:defRPr lang="cs-CZ" dirty="0"/>
            </a:lvl1pPr>
          </a:lstStyle>
          <a:p>
            <a:r>
              <a:rPr lang="cs-CZ"/>
              <a:t>Kliknutím na ikonu přidáte tabulku.</a:t>
            </a:r>
            <a:endParaRPr lang="cs-CZ" dirty="0"/>
          </a:p>
        </p:txBody>
      </p:sp>
      <p:sp>
        <p:nvSpPr>
          <p:cNvPr id="30" name="Podnadpis">
            <a:extLst>
              <a:ext uri="{FF2B5EF4-FFF2-40B4-BE49-F238E27FC236}">
                <a16:creationId xmlns:a16="http://schemas.microsoft.com/office/drawing/2014/main" id="{E807271A-9326-F9EA-69E9-D321EAD8751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6263" y="823125"/>
            <a:ext cx="7991475" cy="23977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dirty="0"/>
              <a:t>Podnadpis</a:t>
            </a:r>
          </a:p>
        </p:txBody>
      </p:sp>
      <p:sp>
        <p:nvSpPr>
          <p:cNvPr id="28" name="Nadpis">
            <a:extLst>
              <a:ext uri="{FF2B5EF4-FFF2-40B4-BE49-F238E27FC236}">
                <a16:creationId xmlns:a16="http://schemas.microsoft.com/office/drawing/2014/main" id="{4671BC95-2A50-54ED-BD3E-36DDB913D22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6262" y="426474"/>
            <a:ext cx="7991476" cy="36917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800">
                <a:latin typeface="Nunito Sans SemiBold" panose="00000700000000000000" pitchFamily="2" charset="0"/>
              </a:defRPr>
            </a:lvl1pPr>
          </a:lstStyle>
          <a:p>
            <a:pPr lvl="0"/>
            <a:r>
              <a:rPr lang="cs-CZ" dirty="0"/>
              <a:t>Tabulka celostránková</a:t>
            </a:r>
          </a:p>
        </p:txBody>
      </p:sp>
    </p:spTree>
    <p:extLst>
      <p:ext uri="{BB962C8B-B14F-4D97-AF65-F5344CB8AC3E}">
        <p14:creationId xmlns:p14="http://schemas.microsoft.com/office/powerpoint/2010/main" val="34473434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7">
          <p15:clr>
            <a:srgbClr val="9FCC3B"/>
          </p15:clr>
        </p15:guide>
        <p15:guide id="2" pos="2880">
          <p15:clr>
            <a:srgbClr val="9FCC3B"/>
          </p15:clr>
        </p15:guide>
        <p15:guide id="3" pos="5397">
          <p15:clr>
            <a:srgbClr val="FDE53C"/>
          </p15:clr>
        </p15:guide>
        <p15:guide id="4" orient="horz" pos="867">
          <p15:clr>
            <a:srgbClr val="FBAE40"/>
          </p15:clr>
        </p15:guide>
        <p15:guide id="5" orient="horz" pos="3929">
          <p15:clr>
            <a:srgbClr val="FDE53C"/>
          </p15:clr>
        </p15:guide>
        <p15:guide id="6" pos="2948">
          <p15:clr>
            <a:srgbClr val="FBAE40"/>
          </p15:clr>
        </p15:guide>
        <p15:guide id="7" pos="2812">
          <p15:clr>
            <a:srgbClr val="FBAE40"/>
          </p15:clr>
        </p15:guide>
        <p15:guide id="8" pos="4536">
          <p15:clr>
            <a:srgbClr val="FBAE40"/>
          </p15:clr>
        </p15:guide>
        <p15:guide id="9" pos="4672">
          <p15:clr>
            <a:srgbClr val="FBAE40"/>
          </p15:clr>
        </p15:guide>
        <p15:guide id="10" pos="1224">
          <p15:clr>
            <a:srgbClr val="FBAE40"/>
          </p15:clr>
        </p15:guide>
        <p15:guide id="11" orient="horz" pos="777">
          <p15:clr>
            <a:srgbClr val="FBAE40"/>
          </p15:clr>
        </p15:guide>
        <p15:guide id="12" orient="horz" pos="2319">
          <p15:clr>
            <a:srgbClr val="FBAE40"/>
          </p15:clr>
        </p15:guide>
        <p15:guide id="13" orient="horz" pos="255">
          <p15:clr>
            <a:srgbClr val="FDE53C"/>
          </p15:clr>
        </p15:guide>
        <p15:guide id="14" pos="3742">
          <p15:clr>
            <a:srgbClr val="C35EA4"/>
          </p15:clr>
        </p15:guide>
        <p15:guide id="15" pos="4604">
          <p15:clr>
            <a:srgbClr val="C35EA4"/>
          </p15:clr>
        </p15:guide>
        <p15:guide id="16" pos="3810">
          <p15:clr>
            <a:srgbClr val="FBAE40"/>
          </p15:clr>
        </p15:guide>
        <p15:guide id="17" pos="3674">
          <p15:clr>
            <a:srgbClr val="FBAE40"/>
          </p15:clr>
        </p15:guide>
        <p15:guide id="18" pos="2018">
          <p15:clr>
            <a:srgbClr val="C35EA4"/>
          </p15:clr>
        </p15:guide>
        <p15:guide id="19" pos="2086">
          <p15:clr>
            <a:srgbClr val="FBAE40"/>
          </p15:clr>
        </p15:guide>
        <p15:guide id="20" pos="1950">
          <p15:clr>
            <a:srgbClr val="FBAE40"/>
          </p15:clr>
        </p15:guide>
        <p15:guide id="21" pos="1156">
          <p15:clr>
            <a:srgbClr val="C35EA4"/>
          </p15:clr>
        </p15:guide>
        <p15:guide id="22" pos="1088">
          <p15:clr>
            <a:srgbClr val="FBAE40"/>
          </p15:clr>
        </p15:guide>
        <p15:guide id="23" pos="363">
          <p15:clr>
            <a:srgbClr val="FDE53C"/>
          </p15:clr>
        </p15:guide>
        <p15:guide id="24" orient="horz" pos="2455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">
            <a:extLst>
              <a:ext uri="{FF2B5EF4-FFF2-40B4-BE49-F238E27FC236}">
                <a16:creationId xmlns:a16="http://schemas.microsoft.com/office/drawing/2014/main" id="{D554C9F3-62F7-7AB9-3025-433DC7E8FA5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6513607" y="6356350"/>
            <a:ext cx="2057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645AEE-F697-459C-A803-FD4DBA443484}" type="slidenum">
              <a:rPr lang="cs-CZ" smtClean="0">
                <a:solidFill>
                  <a:srgbClr val="636363"/>
                </a:solidFill>
              </a:rPr>
              <a:pPr/>
              <a:t>‹#›</a:t>
            </a:fld>
            <a:endParaRPr lang="cs-CZ">
              <a:solidFill>
                <a:srgbClr val="636363"/>
              </a:solidFill>
            </a:endParaRPr>
          </a:p>
        </p:txBody>
      </p:sp>
      <p:sp>
        <p:nvSpPr>
          <p:cNvPr id="5" name="Zástupný symbol pro zápatí">
            <a:extLst>
              <a:ext uri="{FF2B5EF4-FFF2-40B4-BE49-F238E27FC236}">
                <a16:creationId xmlns:a16="http://schemas.microsoft.com/office/drawing/2014/main" id="{DCA612B1-07FE-618A-E8CD-390694546D9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>
              <a:solidFill>
                <a:srgbClr val="636363"/>
              </a:solidFill>
            </a:endParaRPr>
          </a:p>
        </p:txBody>
      </p:sp>
      <p:cxnSp>
        <p:nvCxnSpPr>
          <p:cNvPr id="7" name="Linka">
            <a:extLst>
              <a:ext uri="{FF2B5EF4-FFF2-40B4-BE49-F238E27FC236}">
                <a16:creationId xmlns:a16="http://schemas.microsoft.com/office/drawing/2014/main" id="{1F0586FF-41BC-109F-9E2F-03046B306F45}"/>
              </a:ext>
            </a:extLst>
          </p:cNvPr>
          <p:cNvCxnSpPr>
            <a:cxnSpLocks/>
          </p:cNvCxnSpPr>
          <p:nvPr userDrawn="1"/>
        </p:nvCxnSpPr>
        <p:spPr>
          <a:xfrm>
            <a:off x="1332973" y="6516000"/>
            <a:ext cx="1594678" cy="1244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Logomark RILSA" descr="rilsa, výzkumný ústav práce a sociálních věcí">
            <a:extLst>
              <a:ext uri="{FF2B5EF4-FFF2-40B4-BE49-F238E27FC236}">
                <a16:creationId xmlns:a16="http://schemas.microsoft.com/office/drawing/2014/main" id="{37636151-C5AD-DDF9-522B-8BC81A6DFDD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90" y="6047098"/>
            <a:ext cx="883409" cy="882139"/>
          </a:xfrm>
          <a:prstGeom prst="rect">
            <a:avLst/>
          </a:prstGeom>
        </p:spPr>
      </p:pic>
      <p:sp>
        <p:nvSpPr>
          <p:cNvPr id="14" name="Zástupný objekt grafu">
            <a:extLst>
              <a:ext uri="{FF2B5EF4-FFF2-40B4-BE49-F238E27FC236}">
                <a16:creationId xmlns:a16="http://schemas.microsoft.com/office/drawing/2014/main" id="{1979B4C0-B639-2DB0-8C3F-BD8DAD66C417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576263" y="1376363"/>
            <a:ext cx="7991475" cy="4860925"/>
          </a:xfrm>
          <a:prstGeom prst="rect">
            <a:avLst/>
          </a:prstGeom>
        </p:spPr>
        <p:txBody>
          <a:bodyPr/>
          <a:lstStyle>
            <a:lvl1pPr>
              <a:buClr>
                <a:schemeClr val="accent3"/>
              </a:buClr>
              <a:defRPr lang="cs-CZ"/>
            </a:lvl1pPr>
          </a:lstStyle>
          <a:p>
            <a:r>
              <a:rPr lang="cs-CZ"/>
              <a:t>Kliknutím na ikonu přidáte graf.</a:t>
            </a:r>
          </a:p>
        </p:txBody>
      </p:sp>
      <p:sp>
        <p:nvSpPr>
          <p:cNvPr id="30" name="Podnadpis">
            <a:extLst>
              <a:ext uri="{FF2B5EF4-FFF2-40B4-BE49-F238E27FC236}">
                <a16:creationId xmlns:a16="http://schemas.microsoft.com/office/drawing/2014/main" id="{E807271A-9326-F9EA-69E9-D321EAD8751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6263" y="823125"/>
            <a:ext cx="7991475" cy="23977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dirty="0"/>
              <a:t>Podnadpis</a:t>
            </a:r>
          </a:p>
        </p:txBody>
      </p:sp>
      <p:sp>
        <p:nvSpPr>
          <p:cNvPr id="28" name="Nadpis">
            <a:extLst>
              <a:ext uri="{FF2B5EF4-FFF2-40B4-BE49-F238E27FC236}">
                <a16:creationId xmlns:a16="http://schemas.microsoft.com/office/drawing/2014/main" id="{4671BC95-2A50-54ED-BD3E-36DDB913D22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6262" y="426474"/>
            <a:ext cx="7991476" cy="36917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800">
                <a:latin typeface="Nunito Sans SemiBold" panose="00000700000000000000" pitchFamily="2" charset="0"/>
              </a:defRPr>
            </a:lvl1pPr>
          </a:lstStyle>
          <a:p>
            <a:pPr lvl="0"/>
            <a:r>
              <a:rPr lang="cs-CZ" dirty="0"/>
              <a:t>Graf jednostránkový</a:t>
            </a:r>
          </a:p>
        </p:txBody>
      </p:sp>
    </p:spTree>
    <p:extLst>
      <p:ext uri="{BB962C8B-B14F-4D97-AF65-F5344CB8AC3E}">
        <p14:creationId xmlns:p14="http://schemas.microsoft.com/office/powerpoint/2010/main" val="24431163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7">
          <p15:clr>
            <a:srgbClr val="9FCC3B"/>
          </p15:clr>
        </p15:guide>
        <p15:guide id="2" pos="2880">
          <p15:clr>
            <a:srgbClr val="9FCC3B"/>
          </p15:clr>
        </p15:guide>
        <p15:guide id="3" pos="5397">
          <p15:clr>
            <a:srgbClr val="FDE53C"/>
          </p15:clr>
        </p15:guide>
        <p15:guide id="4" orient="horz" pos="867">
          <p15:clr>
            <a:srgbClr val="FBAE40"/>
          </p15:clr>
        </p15:guide>
        <p15:guide id="5" orient="horz" pos="3929">
          <p15:clr>
            <a:srgbClr val="FDE53C"/>
          </p15:clr>
        </p15:guide>
        <p15:guide id="6" pos="2948">
          <p15:clr>
            <a:srgbClr val="FBAE40"/>
          </p15:clr>
        </p15:guide>
        <p15:guide id="7" pos="2812">
          <p15:clr>
            <a:srgbClr val="FBAE40"/>
          </p15:clr>
        </p15:guide>
        <p15:guide id="8" pos="4536">
          <p15:clr>
            <a:srgbClr val="FBAE40"/>
          </p15:clr>
        </p15:guide>
        <p15:guide id="9" pos="4672">
          <p15:clr>
            <a:srgbClr val="FBAE40"/>
          </p15:clr>
        </p15:guide>
        <p15:guide id="10" pos="1224">
          <p15:clr>
            <a:srgbClr val="FBAE40"/>
          </p15:clr>
        </p15:guide>
        <p15:guide id="11" orient="horz" pos="777">
          <p15:clr>
            <a:srgbClr val="FBAE40"/>
          </p15:clr>
        </p15:guide>
        <p15:guide id="12" orient="horz" pos="2319">
          <p15:clr>
            <a:srgbClr val="FBAE40"/>
          </p15:clr>
        </p15:guide>
        <p15:guide id="13" orient="horz" pos="255">
          <p15:clr>
            <a:srgbClr val="FDE53C"/>
          </p15:clr>
        </p15:guide>
        <p15:guide id="14" pos="3742">
          <p15:clr>
            <a:srgbClr val="C35EA4"/>
          </p15:clr>
        </p15:guide>
        <p15:guide id="15" pos="4604">
          <p15:clr>
            <a:srgbClr val="C35EA4"/>
          </p15:clr>
        </p15:guide>
        <p15:guide id="16" pos="3810">
          <p15:clr>
            <a:srgbClr val="FBAE40"/>
          </p15:clr>
        </p15:guide>
        <p15:guide id="17" pos="3674">
          <p15:clr>
            <a:srgbClr val="FBAE40"/>
          </p15:clr>
        </p15:guide>
        <p15:guide id="18" pos="2018">
          <p15:clr>
            <a:srgbClr val="C35EA4"/>
          </p15:clr>
        </p15:guide>
        <p15:guide id="19" pos="2086">
          <p15:clr>
            <a:srgbClr val="FBAE40"/>
          </p15:clr>
        </p15:guide>
        <p15:guide id="20" pos="1950">
          <p15:clr>
            <a:srgbClr val="FBAE40"/>
          </p15:clr>
        </p15:guide>
        <p15:guide id="21" pos="1156">
          <p15:clr>
            <a:srgbClr val="C35EA4"/>
          </p15:clr>
        </p15:guide>
        <p15:guide id="22" pos="1088">
          <p15:clr>
            <a:srgbClr val="FBAE40"/>
          </p15:clr>
        </p15:guide>
        <p15:guide id="23" pos="363">
          <p15:clr>
            <a:srgbClr val="FDE53C"/>
          </p15:clr>
        </p15:guide>
        <p15:guide id="24" orient="horz" pos="2455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i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">
            <a:extLst>
              <a:ext uri="{FF2B5EF4-FFF2-40B4-BE49-F238E27FC236}">
                <a16:creationId xmlns:a16="http://schemas.microsoft.com/office/drawing/2014/main" id="{D554C9F3-62F7-7AB9-3025-433DC7E8FA5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6513607" y="6356350"/>
            <a:ext cx="2057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645AEE-F697-459C-A803-FD4DBA443484}" type="slidenum">
              <a:rPr lang="cs-CZ" smtClean="0">
                <a:solidFill>
                  <a:srgbClr val="636363"/>
                </a:solidFill>
              </a:rPr>
              <a:pPr/>
              <a:t>‹#›</a:t>
            </a:fld>
            <a:endParaRPr lang="cs-CZ">
              <a:solidFill>
                <a:srgbClr val="636363"/>
              </a:solidFill>
            </a:endParaRPr>
          </a:p>
        </p:txBody>
      </p:sp>
      <p:sp>
        <p:nvSpPr>
          <p:cNvPr id="5" name="Zástupný symbol pro zápatí">
            <a:extLst>
              <a:ext uri="{FF2B5EF4-FFF2-40B4-BE49-F238E27FC236}">
                <a16:creationId xmlns:a16="http://schemas.microsoft.com/office/drawing/2014/main" id="{DCA612B1-07FE-618A-E8CD-390694546D9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>
              <a:solidFill>
                <a:srgbClr val="636363"/>
              </a:solidFill>
            </a:endParaRPr>
          </a:p>
        </p:txBody>
      </p:sp>
      <p:cxnSp>
        <p:nvCxnSpPr>
          <p:cNvPr id="7" name="Linka">
            <a:extLst>
              <a:ext uri="{FF2B5EF4-FFF2-40B4-BE49-F238E27FC236}">
                <a16:creationId xmlns:a16="http://schemas.microsoft.com/office/drawing/2014/main" id="{1F0586FF-41BC-109F-9E2F-03046B306F45}"/>
              </a:ext>
            </a:extLst>
          </p:cNvPr>
          <p:cNvCxnSpPr>
            <a:cxnSpLocks/>
          </p:cNvCxnSpPr>
          <p:nvPr userDrawn="1"/>
        </p:nvCxnSpPr>
        <p:spPr>
          <a:xfrm>
            <a:off x="1332973" y="6516000"/>
            <a:ext cx="1594678" cy="1244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Logomark RILSA" descr="rilsa, výzkumný ústav práce a sociálních věcí">
            <a:extLst>
              <a:ext uri="{FF2B5EF4-FFF2-40B4-BE49-F238E27FC236}">
                <a16:creationId xmlns:a16="http://schemas.microsoft.com/office/drawing/2014/main" id="{37636151-C5AD-DDF9-522B-8BC81A6DFDD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90" y="6047098"/>
            <a:ext cx="883409" cy="882139"/>
          </a:xfrm>
          <a:prstGeom prst="rect">
            <a:avLst/>
          </a:prstGeom>
        </p:spPr>
      </p:pic>
      <p:sp>
        <p:nvSpPr>
          <p:cNvPr id="4" name="Zástupný obsah">
            <a:extLst>
              <a:ext uri="{FF2B5EF4-FFF2-40B4-BE49-F238E27FC236}">
                <a16:creationId xmlns:a16="http://schemas.microsoft.com/office/drawing/2014/main" id="{B3C53714-51FF-A3CF-0A15-3316AA696514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76263" y="1392340"/>
            <a:ext cx="7991475" cy="4844948"/>
          </a:xfrm>
          <a:prstGeom prst="rect">
            <a:avLst/>
          </a:prstGeom>
        </p:spPr>
        <p:txBody>
          <a:bodyPr/>
          <a:lstStyle>
            <a:lvl1pPr>
              <a:buClr>
                <a:schemeClr val="accent3"/>
              </a:buClr>
              <a:defRPr lang="cs-CZ" sz="2100"/>
            </a:lvl1pPr>
            <a:lvl2pPr>
              <a:buClr>
                <a:schemeClr val="accent3"/>
              </a:buClr>
              <a:defRPr lang="cs-CZ" sz="1800"/>
            </a:lvl2pPr>
            <a:lvl3pPr>
              <a:buClr>
                <a:schemeClr val="accent3"/>
              </a:buClr>
              <a:defRPr lang="cs-CZ" sz="1500"/>
            </a:lvl3pPr>
            <a:lvl4pPr>
              <a:buClr>
                <a:schemeClr val="accent3"/>
              </a:buClr>
              <a:defRPr lang="cs-CZ" sz="1350"/>
            </a:lvl4pPr>
            <a:lvl5pPr>
              <a:buClr>
                <a:schemeClr val="accent3"/>
              </a:buClr>
              <a:defRPr lang="cs-CZ" sz="135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30" name="Podnadpis">
            <a:extLst>
              <a:ext uri="{FF2B5EF4-FFF2-40B4-BE49-F238E27FC236}">
                <a16:creationId xmlns:a16="http://schemas.microsoft.com/office/drawing/2014/main" id="{E807271A-9326-F9EA-69E9-D321EAD8751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6263" y="823125"/>
            <a:ext cx="7991475" cy="23977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dirty="0"/>
              <a:t>S libovolným obsahem</a:t>
            </a:r>
          </a:p>
        </p:txBody>
      </p:sp>
      <p:sp>
        <p:nvSpPr>
          <p:cNvPr id="28" name="Nadpis">
            <a:extLst>
              <a:ext uri="{FF2B5EF4-FFF2-40B4-BE49-F238E27FC236}">
                <a16:creationId xmlns:a16="http://schemas.microsoft.com/office/drawing/2014/main" id="{4671BC95-2A50-54ED-BD3E-36DDB913D22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6262" y="426474"/>
            <a:ext cx="7991476" cy="36917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800">
                <a:latin typeface="Nunito Sans SemiBold" panose="00000700000000000000" pitchFamily="2" charset="0"/>
              </a:defRPr>
            </a:lvl1pPr>
          </a:lstStyle>
          <a:p>
            <a:pPr lvl="0"/>
            <a:r>
              <a:rPr lang="cs-CZ" dirty="0"/>
              <a:t>1 stránka</a:t>
            </a:r>
          </a:p>
        </p:txBody>
      </p:sp>
    </p:spTree>
    <p:extLst>
      <p:ext uri="{BB962C8B-B14F-4D97-AF65-F5344CB8AC3E}">
        <p14:creationId xmlns:p14="http://schemas.microsoft.com/office/powerpoint/2010/main" val="27143971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7">
          <p15:clr>
            <a:srgbClr val="9FCC3B"/>
          </p15:clr>
        </p15:guide>
        <p15:guide id="2" pos="2880">
          <p15:clr>
            <a:srgbClr val="9FCC3B"/>
          </p15:clr>
        </p15:guide>
        <p15:guide id="3" pos="5397">
          <p15:clr>
            <a:srgbClr val="FDE53C"/>
          </p15:clr>
        </p15:guide>
        <p15:guide id="4" orient="horz" pos="867">
          <p15:clr>
            <a:srgbClr val="FBAE40"/>
          </p15:clr>
        </p15:guide>
        <p15:guide id="5" orient="horz" pos="3929">
          <p15:clr>
            <a:srgbClr val="FDE53C"/>
          </p15:clr>
        </p15:guide>
        <p15:guide id="6" pos="2948">
          <p15:clr>
            <a:srgbClr val="FBAE40"/>
          </p15:clr>
        </p15:guide>
        <p15:guide id="7" pos="2812">
          <p15:clr>
            <a:srgbClr val="FBAE40"/>
          </p15:clr>
        </p15:guide>
        <p15:guide id="8" pos="4536">
          <p15:clr>
            <a:srgbClr val="FBAE40"/>
          </p15:clr>
        </p15:guide>
        <p15:guide id="9" pos="4672">
          <p15:clr>
            <a:srgbClr val="FBAE40"/>
          </p15:clr>
        </p15:guide>
        <p15:guide id="10" pos="1224">
          <p15:clr>
            <a:srgbClr val="FBAE40"/>
          </p15:clr>
        </p15:guide>
        <p15:guide id="11" orient="horz" pos="777">
          <p15:clr>
            <a:srgbClr val="FBAE40"/>
          </p15:clr>
        </p15:guide>
        <p15:guide id="12" orient="horz" pos="2319">
          <p15:clr>
            <a:srgbClr val="FBAE40"/>
          </p15:clr>
        </p15:guide>
        <p15:guide id="13" orient="horz" pos="255">
          <p15:clr>
            <a:srgbClr val="FDE53C"/>
          </p15:clr>
        </p15:guide>
        <p15:guide id="14" pos="3742">
          <p15:clr>
            <a:srgbClr val="C35EA4"/>
          </p15:clr>
        </p15:guide>
        <p15:guide id="15" pos="4604">
          <p15:clr>
            <a:srgbClr val="C35EA4"/>
          </p15:clr>
        </p15:guide>
        <p15:guide id="16" pos="3810">
          <p15:clr>
            <a:srgbClr val="FBAE40"/>
          </p15:clr>
        </p15:guide>
        <p15:guide id="17" pos="3674">
          <p15:clr>
            <a:srgbClr val="FBAE40"/>
          </p15:clr>
        </p15:guide>
        <p15:guide id="18" pos="2018">
          <p15:clr>
            <a:srgbClr val="C35EA4"/>
          </p15:clr>
        </p15:guide>
        <p15:guide id="19" pos="2086">
          <p15:clr>
            <a:srgbClr val="FBAE40"/>
          </p15:clr>
        </p15:guide>
        <p15:guide id="20" pos="1950">
          <p15:clr>
            <a:srgbClr val="FBAE40"/>
          </p15:clr>
        </p15:guide>
        <p15:guide id="21" pos="1156">
          <p15:clr>
            <a:srgbClr val="C35EA4"/>
          </p15:clr>
        </p15:guide>
        <p15:guide id="22" pos="1088">
          <p15:clr>
            <a:srgbClr val="FBAE40"/>
          </p15:clr>
        </p15:guide>
        <p15:guide id="23" pos="363">
          <p15:clr>
            <a:srgbClr val="FDE53C"/>
          </p15:clr>
        </p15:guide>
        <p15:guide id="24" orient="horz" pos="2455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">
            <a:extLst>
              <a:ext uri="{FF2B5EF4-FFF2-40B4-BE49-F238E27FC236}">
                <a16:creationId xmlns:a16="http://schemas.microsoft.com/office/drawing/2014/main" id="{D554C9F3-62F7-7AB9-3025-433DC7E8FA5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6513607" y="6356350"/>
            <a:ext cx="2057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645AEE-F697-459C-A803-FD4DBA443484}" type="slidenum">
              <a:rPr lang="cs-CZ" smtClean="0">
                <a:solidFill>
                  <a:srgbClr val="636363"/>
                </a:solidFill>
              </a:rPr>
              <a:pPr/>
              <a:t>‹#›</a:t>
            </a:fld>
            <a:endParaRPr lang="cs-CZ">
              <a:solidFill>
                <a:srgbClr val="636363"/>
              </a:solidFill>
            </a:endParaRPr>
          </a:p>
        </p:txBody>
      </p:sp>
      <p:sp>
        <p:nvSpPr>
          <p:cNvPr id="5" name="Zástupný symbol pro zápatí">
            <a:extLst>
              <a:ext uri="{FF2B5EF4-FFF2-40B4-BE49-F238E27FC236}">
                <a16:creationId xmlns:a16="http://schemas.microsoft.com/office/drawing/2014/main" id="{DCA612B1-07FE-618A-E8CD-390694546D9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>
              <a:solidFill>
                <a:srgbClr val="636363"/>
              </a:solidFill>
            </a:endParaRPr>
          </a:p>
        </p:txBody>
      </p:sp>
      <p:cxnSp>
        <p:nvCxnSpPr>
          <p:cNvPr id="7" name="Linka">
            <a:extLst>
              <a:ext uri="{FF2B5EF4-FFF2-40B4-BE49-F238E27FC236}">
                <a16:creationId xmlns:a16="http://schemas.microsoft.com/office/drawing/2014/main" id="{1F0586FF-41BC-109F-9E2F-03046B306F45}"/>
              </a:ext>
            </a:extLst>
          </p:cNvPr>
          <p:cNvCxnSpPr>
            <a:cxnSpLocks/>
          </p:cNvCxnSpPr>
          <p:nvPr userDrawn="1"/>
        </p:nvCxnSpPr>
        <p:spPr>
          <a:xfrm>
            <a:off x="1332973" y="6516000"/>
            <a:ext cx="1594678" cy="1244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Logomark RILSA" descr="rilsa, výzkumný ústav práce a sociálních věcí">
            <a:extLst>
              <a:ext uri="{FF2B5EF4-FFF2-40B4-BE49-F238E27FC236}">
                <a16:creationId xmlns:a16="http://schemas.microsoft.com/office/drawing/2014/main" id="{37636151-C5AD-DDF9-522B-8BC81A6DFDD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90" y="6047098"/>
            <a:ext cx="883409" cy="882139"/>
          </a:xfrm>
          <a:prstGeom prst="rect">
            <a:avLst/>
          </a:prstGeom>
        </p:spPr>
      </p:pic>
      <p:sp>
        <p:nvSpPr>
          <p:cNvPr id="9" name="Zástupný obsah P">
            <a:extLst>
              <a:ext uri="{FF2B5EF4-FFF2-40B4-BE49-F238E27FC236}">
                <a16:creationId xmlns:a16="http://schemas.microsoft.com/office/drawing/2014/main" id="{D7D6BF85-009B-B387-E9F3-76A56730AC1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679951" y="1376363"/>
            <a:ext cx="3887787" cy="4860925"/>
          </a:xfrm>
          <a:prstGeom prst="rect">
            <a:avLst/>
          </a:prstGeom>
        </p:spPr>
        <p:txBody>
          <a:bodyPr/>
          <a:lstStyle>
            <a:lvl1pPr>
              <a:buClr>
                <a:schemeClr val="accent3"/>
              </a:buClr>
              <a:defRPr lang="cs-CZ"/>
            </a:lvl1pPr>
            <a:lvl2pPr>
              <a:buClr>
                <a:schemeClr val="accent3"/>
              </a:buClr>
              <a:defRPr lang="cs-CZ"/>
            </a:lvl2pPr>
            <a:lvl3pPr>
              <a:buClr>
                <a:schemeClr val="accent3"/>
              </a:buClr>
              <a:defRPr lang="cs-CZ"/>
            </a:lvl3pPr>
            <a:lvl4pPr>
              <a:buClr>
                <a:schemeClr val="accent3"/>
              </a:buClr>
              <a:defRPr lang="cs-CZ"/>
            </a:lvl4pPr>
            <a:lvl5pPr>
              <a:buClr>
                <a:schemeClr val="accent3"/>
              </a:buClr>
              <a:defRPr lang="cs-CZ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obsah L">
            <a:extLst>
              <a:ext uri="{FF2B5EF4-FFF2-40B4-BE49-F238E27FC236}">
                <a16:creationId xmlns:a16="http://schemas.microsoft.com/office/drawing/2014/main" id="{B3C53714-51FF-A3CF-0A15-3316AA696514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76263" y="1392340"/>
            <a:ext cx="3887787" cy="4844948"/>
          </a:xfrm>
          <a:prstGeom prst="rect">
            <a:avLst/>
          </a:prstGeom>
        </p:spPr>
        <p:txBody>
          <a:bodyPr/>
          <a:lstStyle>
            <a:lvl1pPr>
              <a:buClr>
                <a:schemeClr val="accent3"/>
              </a:buClr>
              <a:defRPr lang="cs-CZ" dirty="0"/>
            </a:lvl1pPr>
            <a:lvl2pPr>
              <a:buClr>
                <a:schemeClr val="accent3"/>
              </a:buClr>
              <a:defRPr lang="cs-CZ" dirty="0"/>
            </a:lvl2pPr>
            <a:lvl3pPr>
              <a:buClr>
                <a:schemeClr val="accent3"/>
              </a:buClr>
              <a:defRPr lang="cs-CZ" dirty="0"/>
            </a:lvl3pPr>
            <a:lvl4pPr>
              <a:buClr>
                <a:schemeClr val="accent3"/>
              </a:buClr>
              <a:defRPr lang="cs-CZ" dirty="0"/>
            </a:lvl4pPr>
            <a:lvl5pPr>
              <a:buClr>
                <a:schemeClr val="accent3"/>
              </a:buClr>
              <a:defRPr lang="cs-CZ" dirty="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30" name="Podnadpis">
            <a:extLst>
              <a:ext uri="{FF2B5EF4-FFF2-40B4-BE49-F238E27FC236}">
                <a16:creationId xmlns:a16="http://schemas.microsoft.com/office/drawing/2014/main" id="{E807271A-9326-F9EA-69E9-D321EAD8751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6263" y="823125"/>
            <a:ext cx="7991475" cy="23977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dirty="0"/>
              <a:t>S libovolným obsahem</a:t>
            </a:r>
          </a:p>
        </p:txBody>
      </p:sp>
      <p:sp>
        <p:nvSpPr>
          <p:cNvPr id="28" name="Nadpis">
            <a:extLst>
              <a:ext uri="{FF2B5EF4-FFF2-40B4-BE49-F238E27FC236}">
                <a16:creationId xmlns:a16="http://schemas.microsoft.com/office/drawing/2014/main" id="{4671BC95-2A50-54ED-BD3E-36DDB913D22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6262" y="426474"/>
            <a:ext cx="7991476" cy="36917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800">
                <a:latin typeface="Nunito Sans SemiBold" panose="00000700000000000000" pitchFamily="2" charset="0"/>
              </a:defRPr>
            </a:lvl1pPr>
          </a:lstStyle>
          <a:p>
            <a:pPr lvl="0"/>
            <a:r>
              <a:rPr lang="cs-CZ" dirty="0"/>
              <a:t>2 sloupce</a:t>
            </a:r>
          </a:p>
        </p:txBody>
      </p:sp>
    </p:spTree>
    <p:extLst>
      <p:ext uri="{BB962C8B-B14F-4D97-AF65-F5344CB8AC3E}">
        <p14:creationId xmlns:p14="http://schemas.microsoft.com/office/powerpoint/2010/main" val="37796374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7">
          <p15:clr>
            <a:srgbClr val="9FCC3B"/>
          </p15:clr>
        </p15:guide>
        <p15:guide id="2" pos="2880">
          <p15:clr>
            <a:srgbClr val="9FCC3B"/>
          </p15:clr>
        </p15:guide>
        <p15:guide id="3" pos="5397">
          <p15:clr>
            <a:srgbClr val="FDE53C"/>
          </p15:clr>
        </p15:guide>
        <p15:guide id="4" orient="horz" pos="867">
          <p15:clr>
            <a:srgbClr val="FBAE40"/>
          </p15:clr>
        </p15:guide>
        <p15:guide id="5" orient="horz" pos="3929">
          <p15:clr>
            <a:srgbClr val="FDE53C"/>
          </p15:clr>
        </p15:guide>
        <p15:guide id="6" pos="2948">
          <p15:clr>
            <a:srgbClr val="FBAE40"/>
          </p15:clr>
        </p15:guide>
        <p15:guide id="7" pos="2812">
          <p15:clr>
            <a:srgbClr val="FBAE40"/>
          </p15:clr>
        </p15:guide>
        <p15:guide id="8" pos="4536">
          <p15:clr>
            <a:srgbClr val="FBAE40"/>
          </p15:clr>
        </p15:guide>
        <p15:guide id="9" pos="4672">
          <p15:clr>
            <a:srgbClr val="FBAE40"/>
          </p15:clr>
        </p15:guide>
        <p15:guide id="10" pos="1224">
          <p15:clr>
            <a:srgbClr val="FBAE40"/>
          </p15:clr>
        </p15:guide>
        <p15:guide id="11" orient="horz" pos="777">
          <p15:clr>
            <a:srgbClr val="FBAE40"/>
          </p15:clr>
        </p15:guide>
        <p15:guide id="12" orient="horz" pos="2319">
          <p15:clr>
            <a:srgbClr val="FBAE40"/>
          </p15:clr>
        </p15:guide>
        <p15:guide id="13" orient="horz" pos="255">
          <p15:clr>
            <a:srgbClr val="FDE53C"/>
          </p15:clr>
        </p15:guide>
        <p15:guide id="14" pos="3742">
          <p15:clr>
            <a:srgbClr val="C35EA4"/>
          </p15:clr>
        </p15:guide>
        <p15:guide id="15" pos="4604">
          <p15:clr>
            <a:srgbClr val="C35EA4"/>
          </p15:clr>
        </p15:guide>
        <p15:guide id="16" pos="3810">
          <p15:clr>
            <a:srgbClr val="FBAE40"/>
          </p15:clr>
        </p15:guide>
        <p15:guide id="17" pos="3674">
          <p15:clr>
            <a:srgbClr val="FBAE40"/>
          </p15:clr>
        </p15:guide>
        <p15:guide id="18" pos="2018">
          <p15:clr>
            <a:srgbClr val="C35EA4"/>
          </p15:clr>
        </p15:guide>
        <p15:guide id="19" pos="2086">
          <p15:clr>
            <a:srgbClr val="FBAE40"/>
          </p15:clr>
        </p15:guide>
        <p15:guide id="20" pos="1950">
          <p15:clr>
            <a:srgbClr val="FBAE40"/>
          </p15:clr>
        </p15:guide>
        <p15:guide id="21" pos="1156">
          <p15:clr>
            <a:srgbClr val="C35EA4"/>
          </p15:clr>
        </p15:guide>
        <p15:guide id="22" pos="1088">
          <p15:clr>
            <a:srgbClr val="FBAE40"/>
          </p15:clr>
        </p15:guide>
        <p15:guide id="23" pos="363">
          <p15:clr>
            <a:srgbClr val="FDE53C"/>
          </p15:clr>
        </p15:guide>
        <p15:guide id="24" orient="horz" pos="2455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">
            <a:extLst>
              <a:ext uri="{FF2B5EF4-FFF2-40B4-BE49-F238E27FC236}">
                <a16:creationId xmlns:a16="http://schemas.microsoft.com/office/drawing/2014/main" id="{D554C9F3-62F7-7AB9-3025-433DC7E8FA5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6513607" y="6356350"/>
            <a:ext cx="2057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645AEE-F697-459C-A803-FD4DBA443484}" type="slidenum">
              <a:rPr lang="cs-CZ" smtClean="0">
                <a:solidFill>
                  <a:srgbClr val="636363"/>
                </a:solidFill>
              </a:rPr>
              <a:pPr/>
              <a:t>‹#›</a:t>
            </a:fld>
            <a:endParaRPr lang="cs-CZ">
              <a:solidFill>
                <a:srgbClr val="636363"/>
              </a:solidFill>
            </a:endParaRPr>
          </a:p>
        </p:txBody>
      </p:sp>
      <p:sp>
        <p:nvSpPr>
          <p:cNvPr id="5" name="Zástupný symbol pro zápatí">
            <a:extLst>
              <a:ext uri="{FF2B5EF4-FFF2-40B4-BE49-F238E27FC236}">
                <a16:creationId xmlns:a16="http://schemas.microsoft.com/office/drawing/2014/main" id="{DCA612B1-07FE-618A-E8CD-390694546D9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>
              <a:solidFill>
                <a:srgbClr val="636363"/>
              </a:solidFill>
            </a:endParaRPr>
          </a:p>
        </p:txBody>
      </p:sp>
      <p:cxnSp>
        <p:nvCxnSpPr>
          <p:cNvPr id="7" name="Linka">
            <a:extLst>
              <a:ext uri="{FF2B5EF4-FFF2-40B4-BE49-F238E27FC236}">
                <a16:creationId xmlns:a16="http://schemas.microsoft.com/office/drawing/2014/main" id="{1F0586FF-41BC-109F-9E2F-03046B306F45}"/>
              </a:ext>
            </a:extLst>
          </p:cNvPr>
          <p:cNvCxnSpPr>
            <a:cxnSpLocks/>
          </p:cNvCxnSpPr>
          <p:nvPr userDrawn="1"/>
        </p:nvCxnSpPr>
        <p:spPr>
          <a:xfrm>
            <a:off x="1332973" y="6516000"/>
            <a:ext cx="1594678" cy="1244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Logomark RILSA" descr="rilsa, výzkumný ústav práce a sociálních věcí">
            <a:extLst>
              <a:ext uri="{FF2B5EF4-FFF2-40B4-BE49-F238E27FC236}">
                <a16:creationId xmlns:a16="http://schemas.microsoft.com/office/drawing/2014/main" id="{37636151-C5AD-DDF9-522B-8BC81A6DFDD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90" y="6047098"/>
            <a:ext cx="883409" cy="882139"/>
          </a:xfrm>
          <a:prstGeom prst="rect">
            <a:avLst/>
          </a:prstGeom>
        </p:spPr>
      </p:pic>
      <p:sp>
        <p:nvSpPr>
          <p:cNvPr id="10" name="Zástupný obsah P">
            <a:extLst>
              <a:ext uri="{FF2B5EF4-FFF2-40B4-BE49-F238E27FC236}">
                <a16:creationId xmlns:a16="http://schemas.microsoft.com/office/drawing/2014/main" id="{86F2F394-F7FA-E214-BA6A-8E5D938F3C1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048375" y="1377284"/>
            <a:ext cx="2519362" cy="4844948"/>
          </a:xfrm>
          <a:prstGeom prst="rect">
            <a:avLst/>
          </a:prstGeom>
        </p:spPr>
        <p:txBody>
          <a:bodyPr/>
          <a:lstStyle>
            <a:lvl1pPr>
              <a:buClr>
                <a:schemeClr val="accent3"/>
              </a:buClr>
              <a:defRPr lang="cs-CZ" dirty="0"/>
            </a:lvl1pPr>
            <a:lvl2pPr>
              <a:buClr>
                <a:schemeClr val="accent3"/>
              </a:buClr>
              <a:defRPr lang="cs-CZ" dirty="0"/>
            </a:lvl2pPr>
            <a:lvl3pPr>
              <a:buClr>
                <a:schemeClr val="accent3"/>
              </a:buClr>
              <a:defRPr lang="cs-CZ" dirty="0"/>
            </a:lvl3pPr>
            <a:lvl4pPr>
              <a:buClr>
                <a:schemeClr val="accent3"/>
              </a:buClr>
              <a:defRPr lang="cs-CZ" dirty="0"/>
            </a:lvl4pPr>
            <a:lvl5pPr>
              <a:buClr>
                <a:schemeClr val="accent3"/>
              </a:buClr>
              <a:defRPr lang="cs-CZ" dirty="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8" name="Zástupný obsah S">
            <a:extLst>
              <a:ext uri="{FF2B5EF4-FFF2-40B4-BE49-F238E27FC236}">
                <a16:creationId xmlns:a16="http://schemas.microsoft.com/office/drawing/2014/main" id="{FAD4D5B3-B24E-316F-5D6E-FF6B6D9A7433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11525" y="1392340"/>
            <a:ext cx="2519362" cy="4844948"/>
          </a:xfrm>
          <a:prstGeom prst="rect">
            <a:avLst/>
          </a:prstGeom>
        </p:spPr>
        <p:txBody>
          <a:bodyPr/>
          <a:lstStyle>
            <a:lvl1pPr>
              <a:buClr>
                <a:schemeClr val="accent3"/>
              </a:buClr>
              <a:defRPr lang="cs-CZ" dirty="0"/>
            </a:lvl1pPr>
            <a:lvl2pPr>
              <a:buClr>
                <a:schemeClr val="accent3"/>
              </a:buClr>
              <a:defRPr lang="cs-CZ" dirty="0"/>
            </a:lvl2pPr>
            <a:lvl3pPr>
              <a:buClr>
                <a:schemeClr val="accent3"/>
              </a:buClr>
              <a:defRPr lang="cs-CZ" dirty="0"/>
            </a:lvl3pPr>
            <a:lvl4pPr>
              <a:buClr>
                <a:schemeClr val="accent3"/>
              </a:buClr>
              <a:defRPr lang="cs-CZ" dirty="0"/>
            </a:lvl4pPr>
            <a:lvl5pPr>
              <a:buClr>
                <a:schemeClr val="accent3"/>
              </a:buClr>
              <a:defRPr lang="cs-CZ" dirty="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obsah L">
            <a:extLst>
              <a:ext uri="{FF2B5EF4-FFF2-40B4-BE49-F238E27FC236}">
                <a16:creationId xmlns:a16="http://schemas.microsoft.com/office/drawing/2014/main" id="{B3C53714-51FF-A3CF-0A15-3316AA696514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76264" y="1392340"/>
            <a:ext cx="2519362" cy="4844948"/>
          </a:xfrm>
          <a:prstGeom prst="rect">
            <a:avLst/>
          </a:prstGeom>
        </p:spPr>
        <p:txBody>
          <a:bodyPr/>
          <a:lstStyle>
            <a:lvl1pPr>
              <a:buClr>
                <a:schemeClr val="accent3"/>
              </a:buClr>
              <a:defRPr lang="cs-CZ" dirty="0"/>
            </a:lvl1pPr>
            <a:lvl2pPr>
              <a:buClr>
                <a:schemeClr val="accent3"/>
              </a:buClr>
              <a:defRPr lang="cs-CZ" dirty="0"/>
            </a:lvl2pPr>
            <a:lvl3pPr>
              <a:buClr>
                <a:schemeClr val="accent3"/>
              </a:buClr>
              <a:defRPr lang="cs-CZ" dirty="0"/>
            </a:lvl3pPr>
            <a:lvl4pPr>
              <a:buClr>
                <a:schemeClr val="accent3"/>
              </a:buClr>
              <a:defRPr lang="cs-CZ" dirty="0"/>
            </a:lvl4pPr>
            <a:lvl5pPr>
              <a:buClr>
                <a:schemeClr val="accent3"/>
              </a:buClr>
              <a:defRPr lang="cs-CZ" dirty="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30" name="Podnadpis">
            <a:extLst>
              <a:ext uri="{FF2B5EF4-FFF2-40B4-BE49-F238E27FC236}">
                <a16:creationId xmlns:a16="http://schemas.microsoft.com/office/drawing/2014/main" id="{E807271A-9326-F9EA-69E9-D321EAD8751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6263" y="823125"/>
            <a:ext cx="3887787" cy="23977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dirty="0"/>
              <a:t>S libovolným obsahem</a:t>
            </a:r>
          </a:p>
        </p:txBody>
      </p:sp>
      <p:sp>
        <p:nvSpPr>
          <p:cNvPr id="28" name="Nadpis">
            <a:extLst>
              <a:ext uri="{FF2B5EF4-FFF2-40B4-BE49-F238E27FC236}">
                <a16:creationId xmlns:a16="http://schemas.microsoft.com/office/drawing/2014/main" id="{4671BC95-2A50-54ED-BD3E-36DDB913D22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6262" y="426474"/>
            <a:ext cx="3887787" cy="36917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800">
                <a:latin typeface="Nunito Sans SemiBold" panose="00000700000000000000" pitchFamily="2" charset="0"/>
              </a:defRPr>
            </a:lvl1pPr>
          </a:lstStyle>
          <a:p>
            <a:pPr lvl="0"/>
            <a:r>
              <a:rPr lang="cs-CZ" dirty="0"/>
              <a:t>3 sloupce</a:t>
            </a:r>
          </a:p>
        </p:txBody>
      </p:sp>
    </p:spTree>
    <p:extLst>
      <p:ext uri="{BB962C8B-B14F-4D97-AF65-F5344CB8AC3E}">
        <p14:creationId xmlns:p14="http://schemas.microsoft.com/office/powerpoint/2010/main" val="18597731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7">
          <p15:clr>
            <a:srgbClr val="9FCC3B"/>
          </p15:clr>
        </p15:guide>
        <p15:guide id="2" pos="2880">
          <p15:clr>
            <a:srgbClr val="9FCC3B"/>
          </p15:clr>
        </p15:guide>
        <p15:guide id="3" pos="5397">
          <p15:clr>
            <a:srgbClr val="FDE53C"/>
          </p15:clr>
        </p15:guide>
        <p15:guide id="4" orient="horz" pos="867">
          <p15:clr>
            <a:srgbClr val="FBAE40"/>
          </p15:clr>
        </p15:guide>
        <p15:guide id="5" orient="horz" pos="3929">
          <p15:clr>
            <a:srgbClr val="FDE53C"/>
          </p15:clr>
        </p15:guide>
        <p15:guide id="6" pos="2948">
          <p15:clr>
            <a:srgbClr val="FBAE40"/>
          </p15:clr>
        </p15:guide>
        <p15:guide id="7" pos="2812">
          <p15:clr>
            <a:srgbClr val="FBAE40"/>
          </p15:clr>
        </p15:guide>
        <p15:guide id="8" pos="4536">
          <p15:clr>
            <a:srgbClr val="FBAE40"/>
          </p15:clr>
        </p15:guide>
        <p15:guide id="9" pos="4672">
          <p15:clr>
            <a:srgbClr val="FBAE40"/>
          </p15:clr>
        </p15:guide>
        <p15:guide id="10" pos="1224">
          <p15:clr>
            <a:srgbClr val="FBAE40"/>
          </p15:clr>
        </p15:guide>
        <p15:guide id="11" orient="horz" pos="777">
          <p15:clr>
            <a:srgbClr val="FBAE40"/>
          </p15:clr>
        </p15:guide>
        <p15:guide id="12" orient="horz" pos="2319">
          <p15:clr>
            <a:srgbClr val="FBAE40"/>
          </p15:clr>
        </p15:guide>
        <p15:guide id="13" orient="horz" pos="255">
          <p15:clr>
            <a:srgbClr val="FDE53C"/>
          </p15:clr>
        </p15:guide>
        <p15:guide id="14" pos="3742">
          <p15:clr>
            <a:srgbClr val="C35EA4"/>
          </p15:clr>
        </p15:guide>
        <p15:guide id="15" pos="4604">
          <p15:clr>
            <a:srgbClr val="C35EA4"/>
          </p15:clr>
        </p15:guide>
        <p15:guide id="16" pos="3810">
          <p15:clr>
            <a:srgbClr val="FBAE40"/>
          </p15:clr>
        </p15:guide>
        <p15:guide id="17" pos="3674">
          <p15:clr>
            <a:srgbClr val="FBAE40"/>
          </p15:clr>
        </p15:guide>
        <p15:guide id="18" pos="2018">
          <p15:clr>
            <a:srgbClr val="C35EA4"/>
          </p15:clr>
        </p15:guide>
        <p15:guide id="19" pos="2086">
          <p15:clr>
            <a:srgbClr val="FBAE40"/>
          </p15:clr>
        </p15:guide>
        <p15:guide id="20" pos="1950">
          <p15:clr>
            <a:srgbClr val="FBAE40"/>
          </p15:clr>
        </p15:guide>
        <p15:guide id="21" pos="1156">
          <p15:clr>
            <a:srgbClr val="C35EA4"/>
          </p15:clr>
        </p15:guide>
        <p15:guide id="22" pos="1088">
          <p15:clr>
            <a:srgbClr val="FBAE40"/>
          </p15:clr>
        </p15:guide>
        <p15:guide id="23" pos="363">
          <p15:clr>
            <a:srgbClr val="FDE53C"/>
          </p15:clr>
        </p15:guide>
        <p15:guide id="24" orient="horz" pos="245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sloupce grafů -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">
            <a:extLst>
              <a:ext uri="{FF2B5EF4-FFF2-40B4-BE49-F238E27FC236}">
                <a16:creationId xmlns:a16="http://schemas.microsoft.com/office/drawing/2014/main" id="{D554C9F3-62F7-7AB9-3025-433DC7E8FA5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6513607" y="6356350"/>
            <a:ext cx="2057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645AEE-F697-459C-A803-FD4DBA443484}" type="slidenum">
              <a:rPr lang="cs-CZ" smtClean="0">
                <a:solidFill>
                  <a:srgbClr val="636363"/>
                </a:solidFill>
              </a:rPr>
              <a:pPr/>
              <a:t>‹#›</a:t>
            </a:fld>
            <a:endParaRPr lang="cs-CZ">
              <a:solidFill>
                <a:srgbClr val="636363"/>
              </a:solidFill>
            </a:endParaRPr>
          </a:p>
        </p:txBody>
      </p:sp>
      <p:sp>
        <p:nvSpPr>
          <p:cNvPr id="5" name="Zástupný symbol pro zápatí">
            <a:extLst>
              <a:ext uri="{FF2B5EF4-FFF2-40B4-BE49-F238E27FC236}">
                <a16:creationId xmlns:a16="http://schemas.microsoft.com/office/drawing/2014/main" id="{DCA612B1-07FE-618A-E8CD-390694546D9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>
              <a:solidFill>
                <a:srgbClr val="636363"/>
              </a:solidFill>
            </a:endParaRPr>
          </a:p>
        </p:txBody>
      </p:sp>
      <p:cxnSp>
        <p:nvCxnSpPr>
          <p:cNvPr id="11" name="Linka">
            <a:extLst>
              <a:ext uri="{FF2B5EF4-FFF2-40B4-BE49-F238E27FC236}">
                <a16:creationId xmlns:a16="http://schemas.microsoft.com/office/drawing/2014/main" id="{BB11BC4E-02DA-DB73-F625-F56DCC8EC3FA}"/>
              </a:ext>
            </a:extLst>
          </p:cNvPr>
          <p:cNvCxnSpPr>
            <a:cxnSpLocks/>
          </p:cNvCxnSpPr>
          <p:nvPr userDrawn="1"/>
        </p:nvCxnSpPr>
        <p:spPr>
          <a:xfrm>
            <a:off x="1332973" y="6516000"/>
            <a:ext cx="1594678" cy="1244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Logomark RILSA" descr="rilsa, výzkumný ústav práce a sociálních věcí">
            <a:extLst>
              <a:ext uri="{FF2B5EF4-FFF2-40B4-BE49-F238E27FC236}">
                <a16:creationId xmlns:a16="http://schemas.microsoft.com/office/drawing/2014/main" id="{14BF018B-6A6B-E2ED-BD22-28C1659EC8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90" y="6047098"/>
            <a:ext cx="883409" cy="882139"/>
          </a:xfrm>
          <a:prstGeom prst="rect">
            <a:avLst/>
          </a:prstGeom>
        </p:spPr>
      </p:pic>
      <p:sp>
        <p:nvSpPr>
          <p:cNvPr id="8" name="Zástupný text P">
            <a:extLst>
              <a:ext uri="{FF2B5EF4-FFF2-40B4-BE49-F238E27FC236}">
                <a16:creationId xmlns:a16="http://schemas.microsoft.com/office/drawing/2014/main" id="{0B7E64EA-BC57-B0BA-4B4F-F4A4D5ED352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79950" y="4715123"/>
            <a:ext cx="3887788" cy="152216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200" u="none"/>
            </a:lvl1pPr>
            <a:lvl2pPr marL="342900" indent="0">
              <a:buNone/>
              <a:defRPr sz="1300"/>
            </a:lvl2pPr>
            <a:lvl3pPr marL="685800" indent="0">
              <a:buNone/>
              <a:defRPr sz="1300"/>
            </a:lvl3pPr>
            <a:lvl4pPr marL="1028700" indent="0">
              <a:buNone/>
              <a:defRPr sz="1300"/>
            </a:lvl4pPr>
            <a:lvl5pPr marL="1371600" indent="0">
              <a:buNone/>
              <a:defRPr sz="1300"/>
            </a:lvl5pPr>
          </a:lstStyle>
          <a:p>
            <a:pPr lvl="0"/>
            <a:r>
              <a:rPr lang="cs-CZ" dirty="0"/>
              <a:t>Porovnání grafů ukazuje rozdíly v hodnotách za uplynulý rok v těchto kategoriích</a:t>
            </a:r>
          </a:p>
          <a:p>
            <a:pPr lvl="0"/>
            <a:r>
              <a:rPr lang="cs-CZ" dirty="0"/>
              <a:t>Vyplácení dávek</a:t>
            </a:r>
          </a:p>
          <a:p>
            <a:pPr lvl="0"/>
            <a:r>
              <a:rPr lang="cs-CZ" dirty="0"/>
              <a:t>Vyúčtování poplatků na děti</a:t>
            </a:r>
          </a:p>
        </p:txBody>
      </p:sp>
      <p:sp>
        <p:nvSpPr>
          <p:cNvPr id="9" name="Zástupný text L">
            <a:extLst>
              <a:ext uri="{FF2B5EF4-FFF2-40B4-BE49-F238E27FC236}">
                <a16:creationId xmlns:a16="http://schemas.microsoft.com/office/drawing/2014/main" id="{270F81CF-AC16-978F-B417-C428D9BE9FE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6263" y="4715123"/>
            <a:ext cx="3887788" cy="152216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200" u="none"/>
            </a:lvl1pPr>
            <a:lvl2pPr marL="342900" indent="0">
              <a:buNone/>
              <a:defRPr sz="1300"/>
            </a:lvl2pPr>
            <a:lvl3pPr marL="685800" indent="0">
              <a:buNone/>
              <a:defRPr sz="1300"/>
            </a:lvl3pPr>
            <a:lvl4pPr marL="1028700" indent="0">
              <a:buNone/>
              <a:defRPr sz="1300"/>
            </a:lvl4pPr>
            <a:lvl5pPr marL="1371600" indent="0">
              <a:buNone/>
              <a:defRPr sz="1300"/>
            </a:lvl5pPr>
          </a:lstStyle>
          <a:p>
            <a:pPr lvl="0"/>
            <a:r>
              <a:rPr lang="cs-CZ" dirty="0"/>
              <a:t>Porovnání grafů ukazuje rozdíly v hodnotách za uplynulý rok v těchto kategoriích</a:t>
            </a:r>
          </a:p>
          <a:p>
            <a:pPr lvl="0"/>
            <a:r>
              <a:rPr lang="cs-CZ" dirty="0"/>
              <a:t>Vyplácení dávek</a:t>
            </a:r>
          </a:p>
          <a:p>
            <a:pPr lvl="0"/>
            <a:r>
              <a:rPr lang="cs-CZ" dirty="0"/>
              <a:t>Vyúčtování poplatků na děti</a:t>
            </a:r>
          </a:p>
        </p:txBody>
      </p:sp>
      <p:sp>
        <p:nvSpPr>
          <p:cNvPr id="4" name="Zástupný objekt grafu P">
            <a:extLst>
              <a:ext uri="{FF2B5EF4-FFF2-40B4-BE49-F238E27FC236}">
                <a16:creationId xmlns:a16="http://schemas.microsoft.com/office/drawing/2014/main" id="{791239CD-1A24-187F-B25A-B0DB233BD1CC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4679950" y="1341438"/>
            <a:ext cx="3887788" cy="32385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cs-CZ"/>
              <a:t>Kliknutím na ikonu přidáte graf.</a:t>
            </a:r>
            <a:endParaRPr lang="cs-CZ" dirty="0"/>
          </a:p>
        </p:txBody>
      </p:sp>
      <p:sp>
        <p:nvSpPr>
          <p:cNvPr id="2" name="Zástupný objekt grafu L">
            <a:extLst>
              <a:ext uri="{FF2B5EF4-FFF2-40B4-BE49-F238E27FC236}">
                <a16:creationId xmlns:a16="http://schemas.microsoft.com/office/drawing/2014/main" id="{33AECA7F-56B5-B738-D49B-8DAA9D38F273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576263" y="1341438"/>
            <a:ext cx="3887787" cy="32385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cs-CZ"/>
              <a:t>Kliknutím na ikonu přidáte graf.</a:t>
            </a:r>
            <a:endParaRPr lang="cs-CZ" dirty="0"/>
          </a:p>
        </p:txBody>
      </p:sp>
      <p:sp>
        <p:nvSpPr>
          <p:cNvPr id="30" name="Podnadpis">
            <a:extLst>
              <a:ext uri="{FF2B5EF4-FFF2-40B4-BE49-F238E27FC236}">
                <a16:creationId xmlns:a16="http://schemas.microsoft.com/office/drawing/2014/main" id="{E807271A-9326-F9EA-69E9-D321EAD8751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6263" y="823125"/>
            <a:ext cx="3887787" cy="23977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dirty="0"/>
              <a:t>Text 2 sloupce</a:t>
            </a:r>
          </a:p>
        </p:txBody>
      </p:sp>
      <p:sp>
        <p:nvSpPr>
          <p:cNvPr id="28" name="Nadpis">
            <a:extLst>
              <a:ext uri="{FF2B5EF4-FFF2-40B4-BE49-F238E27FC236}">
                <a16:creationId xmlns:a16="http://schemas.microsoft.com/office/drawing/2014/main" id="{4671BC95-2A50-54ED-BD3E-36DDB913D22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6262" y="426474"/>
            <a:ext cx="3887787" cy="36917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800">
                <a:latin typeface="Nunito Sans SemiBold" panose="00000700000000000000" pitchFamily="2" charset="0"/>
              </a:defRPr>
            </a:lvl1pPr>
          </a:lstStyle>
          <a:p>
            <a:pPr lvl="0"/>
            <a:r>
              <a:rPr lang="cs-CZ" dirty="0"/>
              <a:t>Porovnání grafů</a:t>
            </a:r>
          </a:p>
        </p:txBody>
      </p:sp>
    </p:spTree>
    <p:extLst>
      <p:ext uri="{BB962C8B-B14F-4D97-AF65-F5344CB8AC3E}">
        <p14:creationId xmlns:p14="http://schemas.microsoft.com/office/powerpoint/2010/main" val="7285432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7">
          <p15:clr>
            <a:srgbClr val="9FCC3B"/>
          </p15:clr>
        </p15:guide>
        <p15:guide id="2" pos="2880">
          <p15:clr>
            <a:srgbClr val="9FCC3B"/>
          </p15:clr>
        </p15:guide>
        <p15:guide id="3" pos="5397">
          <p15:clr>
            <a:srgbClr val="FDE53C"/>
          </p15:clr>
        </p15:guide>
        <p15:guide id="4" orient="horz" pos="845">
          <p15:clr>
            <a:srgbClr val="FBAE40"/>
          </p15:clr>
        </p15:guide>
        <p15:guide id="5" orient="horz" pos="3929">
          <p15:clr>
            <a:srgbClr val="FDE53C"/>
          </p15:clr>
        </p15:guide>
        <p15:guide id="6" pos="2948">
          <p15:clr>
            <a:srgbClr val="FBAE40"/>
          </p15:clr>
        </p15:guide>
        <p15:guide id="7" pos="2812">
          <p15:clr>
            <a:srgbClr val="FBAE40"/>
          </p15:clr>
        </p15:guide>
        <p15:guide id="8" pos="4536">
          <p15:clr>
            <a:srgbClr val="FBAE40"/>
          </p15:clr>
        </p15:guide>
        <p15:guide id="9" pos="4672">
          <p15:clr>
            <a:srgbClr val="FBAE40"/>
          </p15:clr>
        </p15:guide>
        <p15:guide id="10" pos="1224">
          <p15:clr>
            <a:srgbClr val="FBAE40"/>
          </p15:clr>
        </p15:guide>
        <p15:guide id="11" orient="horz" pos="777">
          <p15:clr>
            <a:srgbClr val="FBAE40"/>
          </p15:clr>
        </p15:guide>
        <p15:guide id="12" orient="horz" pos="2319">
          <p15:clr>
            <a:srgbClr val="FBAE40"/>
          </p15:clr>
        </p15:guide>
        <p15:guide id="13" orient="horz" pos="255">
          <p15:clr>
            <a:srgbClr val="FDE53C"/>
          </p15:clr>
        </p15:guide>
        <p15:guide id="14" pos="3742">
          <p15:clr>
            <a:srgbClr val="C35EA4"/>
          </p15:clr>
        </p15:guide>
        <p15:guide id="15" pos="4604">
          <p15:clr>
            <a:srgbClr val="C35EA4"/>
          </p15:clr>
        </p15:guide>
        <p15:guide id="16" pos="3810">
          <p15:clr>
            <a:srgbClr val="FBAE40"/>
          </p15:clr>
        </p15:guide>
        <p15:guide id="17" pos="3674">
          <p15:clr>
            <a:srgbClr val="FBAE40"/>
          </p15:clr>
        </p15:guide>
        <p15:guide id="18" pos="2018">
          <p15:clr>
            <a:srgbClr val="C35EA4"/>
          </p15:clr>
        </p15:guide>
        <p15:guide id="19" pos="2086">
          <p15:clr>
            <a:srgbClr val="FBAE40"/>
          </p15:clr>
        </p15:guide>
        <p15:guide id="20" pos="1950">
          <p15:clr>
            <a:srgbClr val="FBAE40"/>
          </p15:clr>
        </p15:guide>
        <p15:guide id="21" pos="1156">
          <p15:clr>
            <a:srgbClr val="C35EA4"/>
          </p15:clr>
        </p15:guide>
        <p15:guide id="22" pos="1088">
          <p15:clr>
            <a:srgbClr val="FBAE40"/>
          </p15:clr>
        </p15:guide>
        <p15:guide id="23" pos="363">
          <p15:clr>
            <a:srgbClr val="FDE53C"/>
          </p15:clr>
        </p15:guide>
        <p15:guide id="24" orient="horz" pos="245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- vlože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číslo snímku">
            <a:extLst>
              <a:ext uri="{FF2B5EF4-FFF2-40B4-BE49-F238E27FC236}">
                <a16:creationId xmlns:a16="http://schemas.microsoft.com/office/drawing/2014/main" id="{8BC4E4BC-C61A-F736-AAC2-ED4A67CF3E8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6513607" y="6356350"/>
            <a:ext cx="2057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645AEE-F697-459C-A803-FD4DBA443484}" type="slidenum">
              <a:rPr lang="cs-CZ" smtClean="0">
                <a:solidFill>
                  <a:srgbClr val="636363"/>
                </a:solidFill>
              </a:rPr>
              <a:pPr/>
              <a:t>‹#›</a:t>
            </a:fld>
            <a:endParaRPr lang="cs-CZ">
              <a:solidFill>
                <a:srgbClr val="636363"/>
              </a:solidFill>
            </a:endParaRPr>
          </a:p>
        </p:txBody>
      </p:sp>
      <p:sp>
        <p:nvSpPr>
          <p:cNvPr id="9" name="Zástupný symbol pro zápatí">
            <a:extLst>
              <a:ext uri="{FF2B5EF4-FFF2-40B4-BE49-F238E27FC236}">
                <a16:creationId xmlns:a16="http://schemas.microsoft.com/office/drawing/2014/main" id="{C1C8E0DC-E6F6-078F-8CE5-97421C2402D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>
              <a:solidFill>
                <a:srgbClr val="636363"/>
              </a:solidFill>
            </a:endParaRPr>
          </a:p>
        </p:txBody>
      </p:sp>
      <p:cxnSp>
        <p:nvCxnSpPr>
          <p:cNvPr id="6" name="Linka">
            <a:extLst>
              <a:ext uri="{FF2B5EF4-FFF2-40B4-BE49-F238E27FC236}">
                <a16:creationId xmlns:a16="http://schemas.microsoft.com/office/drawing/2014/main" id="{E875174A-20F5-D6F9-DCBD-BA1F88291A7A}"/>
              </a:ext>
            </a:extLst>
          </p:cNvPr>
          <p:cNvCxnSpPr>
            <a:cxnSpLocks/>
          </p:cNvCxnSpPr>
          <p:nvPr userDrawn="1"/>
        </p:nvCxnSpPr>
        <p:spPr>
          <a:xfrm>
            <a:off x="1332973" y="6516000"/>
            <a:ext cx="1594678" cy="1244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Logomark RILSA" descr="rilsa, výzkumný ústav práce a sociálních věcí">
            <a:extLst>
              <a:ext uri="{FF2B5EF4-FFF2-40B4-BE49-F238E27FC236}">
                <a16:creationId xmlns:a16="http://schemas.microsoft.com/office/drawing/2014/main" id="{13A63378-2222-3615-1E41-E944438D1E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90" y="6047098"/>
            <a:ext cx="883409" cy="882139"/>
          </a:xfrm>
          <a:prstGeom prst="rect">
            <a:avLst/>
          </a:prstGeom>
        </p:spPr>
      </p:pic>
      <p:sp>
        <p:nvSpPr>
          <p:cNvPr id="3" name="Zástupný symbol obrázku">
            <a:extLst>
              <a:ext uri="{FF2B5EF4-FFF2-40B4-BE49-F238E27FC236}">
                <a16:creationId xmlns:a16="http://schemas.microsoft.com/office/drawing/2014/main" id="{C460DA2D-14A0-C170-2C55-D56208D7CB7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76263" y="1341438"/>
            <a:ext cx="7991475" cy="4895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30" name="Podnadpis">
            <a:extLst>
              <a:ext uri="{FF2B5EF4-FFF2-40B4-BE49-F238E27FC236}">
                <a16:creationId xmlns:a16="http://schemas.microsoft.com/office/drawing/2014/main" id="{E807271A-9326-F9EA-69E9-D321EAD8751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6263" y="823125"/>
            <a:ext cx="3887787" cy="23977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dirty="0"/>
              <a:t>Podnadpis</a:t>
            </a:r>
          </a:p>
        </p:txBody>
      </p:sp>
      <p:sp>
        <p:nvSpPr>
          <p:cNvPr id="28" name="Nadpis">
            <a:extLst>
              <a:ext uri="{FF2B5EF4-FFF2-40B4-BE49-F238E27FC236}">
                <a16:creationId xmlns:a16="http://schemas.microsoft.com/office/drawing/2014/main" id="{4671BC95-2A50-54ED-BD3E-36DDB913D22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6262" y="426474"/>
            <a:ext cx="7015775" cy="36917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800">
                <a:latin typeface="Nunito Sans SemiBold" panose="00000700000000000000" pitchFamily="2" charset="0"/>
              </a:defRPr>
            </a:lvl1pPr>
          </a:lstStyle>
          <a:p>
            <a:pPr lvl="0"/>
            <a:r>
              <a:rPr lang="cs-CZ" dirty="0"/>
              <a:t>Nadpis s obrázkem v kontejneru</a:t>
            </a:r>
          </a:p>
        </p:txBody>
      </p:sp>
    </p:spTree>
    <p:extLst>
      <p:ext uri="{BB962C8B-B14F-4D97-AF65-F5344CB8AC3E}">
        <p14:creationId xmlns:p14="http://schemas.microsoft.com/office/powerpoint/2010/main" val="1511310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7">
          <p15:clr>
            <a:srgbClr val="9FCC3B"/>
          </p15:clr>
        </p15:guide>
        <p15:guide id="2" pos="2880">
          <p15:clr>
            <a:srgbClr val="9FCC3B"/>
          </p15:clr>
        </p15:guide>
        <p15:guide id="3" pos="5397">
          <p15:clr>
            <a:srgbClr val="FDE53C"/>
          </p15:clr>
        </p15:guide>
        <p15:guide id="4" orient="horz" pos="845">
          <p15:clr>
            <a:srgbClr val="FBAE40"/>
          </p15:clr>
        </p15:guide>
        <p15:guide id="5" orient="horz" pos="3929">
          <p15:clr>
            <a:srgbClr val="FDE53C"/>
          </p15:clr>
        </p15:guide>
        <p15:guide id="6" pos="2948">
          <p15:clr>
            <a:srgbClr val="FBAE40"/>
          </p15:clr>
        </p15:guide>
        <p15:guide id="7" pos="2812">
          <p15:clr>
            <a:srgbClr val="FBAE40"/>
          </p15:clr>
        </p15:guide>
        <p15:guide id="8" pos="4536">
          <p15:clr>
            <a:srgbClr val="FBAE40"/>
          </p15:clr>
        </p15:guide>
        <p15:guide id="9" pos="4672">
          <p15:clr>
            <a:srgbClr val="FBAE40"/>
          </p15:clr>
        </p15:guide>
        <p15:guide id="10" pos="1224">
          <p15:clr>
            <a:srgbClr val="FBAE40"/>
          </p15:clr>
        </p15:guide>
        <p15:guide id="11" orient="horz" pos="777">
          <p15:clr>
            <a:srgbClr val="FBAE40"/>
          </p15:clr>
        </p15:guide>
        <p15:guide id="12" orient="horz" pos="2319">
          <p15:clr>
            <a:srgbClr val="FBAE40"/>
          </p15:clr>
        </p15:guide>
        <p15:guide id="13" orient="horz" pos="255">
          <p15:clr>
            <a:srgbClr val="FDE53C"/>
          </p15:clr>
        </p15:guide>
        <p15:guide id="14" pos="3742">
          <p15:clr>
            <a:srgbClr val="C35EA4"/>
          </p15:clr>
        </p15:guide>
        <p15:guide id="15" pos="4604">
          <p15:clr>
            <a:srgbClr val="C35EA4"/>
          </p15:clr>
        </p15:guide>
        <p15:guide id="16" pos="3810">
          <p15:clr>
            <a:srgbClr val="FBAE40"/>
          </p15:clr>
        </p15:guide>
        <p15:guide id="17" pos="3674">
          <p15:clr>
            <a:srgbClr val="FBAE40"/>
          </p15:clr>
        </p15:guide>
        <p15:guide id="18" pos="2018">
          <p15:clr>
            <a:srgbClr val="C35EA4"/>
          </p15:clr>
        </p15:guide>
        <p15:guide id="19" pos="2086">
          <p15:clr>
            <a:srgbClr val="FBAE40"/>
          </p15:clr>
        </p15:guide>
        <p15:guide id="20" pos="1950">
          <p15:clr>
            <a:srgbClr val="FBAE40"/>
          </p15:clr>
        </p15:guide>
        <p15:guide id="21" pos="1156">
          <p15:clr>
            <a:srgbClr val="C35EA4"/>
          </p15:clr>
        </p15:guide>
        <p15:guide id="22" pos="1088">
          <p15:clr>
            <a:srgbClr val="FBAE40"/>
          </p15:clr>
        </p15:guide>
        <p15:guide id="23" pos="363">
          <p15:clr>
            <a:srgbClr val="FDE53C"/>
          </p15:clr>
        </p15:guide>
        <p15:guide id="24" orient="horz" pos="2455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- celá strana, bílé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obrázku">
            <a:extLst>
              <a:ext uri="{FF2B5EF4-FFF2-40B4-BE49-F238E27FC236}">
                <a16:creationId xmlns:a16="http://schemas.microsoft.com/office/drawing/2014/main" id="{5D7E9474-04A3-D45D-4D29-DC2B2C1A15B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cs-CZ" dirty="0"/>
              <a:t>Obrázek</a:t>
            </a:r>
          </a:p>
        </p:txBody>
      </p:sp>
      <p:sp>
        <p:nvSpPr>
          <p:cNvPr id="11" name="Zástupný symbol pro číslo snímku">
            <a:extLst>
              <a:ext uri="{FF2B5EF4-FFF2-40B4-BE49-F238E27FC236}">
                <a16:creationId xmlns:a16="http://schemas.microsoft.com/office/drawing/2014/main" id="{8BC4E4BC-C61A-F736-AAC2-ED4A67CF3E8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6513607" y="6356350"/>
            <a:ext cx="2057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645AEE-F697-459C-A803-FD4DBA443484}" type="slidenum">
              <a:rPr lang="cs-CZ" smtClean="0">
                <a:solidFill>
                  <a:srgbClr val="636363"/>
                </a:solidFill>
              </a:rPr>
              <a:pPr/>
              <a:t>‹#›</a:t>
            </a:fld>
            <a:endParaRPr lang="cs-CZ">
              <a:solidFill>
                <a:srgbClr val="636363"/>
              </a:solidFill>
            </a:endParaRPr>
          </a:p>
        </p:txBody>
      </p:sp>
      <p:sp>
        <p:nvSpPr>
          <p:cNvPr id="9" name="Logo zápatí">
            <a:extLst>
              <a:ext uri="{FF2B5EF4-FFF2-40B4-BE49-F238E27FC236}">
                <a16:creationId xmlns:a16="http://schemas.microsoft.com/office/drawing/2014/main" id="{C1C8E0DC-E6F6-078F-8CE5-97421C2402D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63723" y="6044083"/>
            <a:ext cx="2470124" cy="894439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 dirty="0">
              <a:solidFill>
                <a:srgbClr val="636363"/>
              </a:solidFill>
            </a:endParaRPr>
          </a:p>
        </p:txBody>
      </p:sp>
      <p:sp>
        <p:nvSpPr>
          <p:cNvPr id="30" name="Podnadpis">
            <a:extLst>
              <a:ext uri="{FF2B5EF4-FFF2-40B4-BE49-F238E27FC236}">
                <a16:creationId xmlns:a16="http://schemas.microsoft.com/office/drawing/2014/main" id="{E807271A-9326-F9EA-69E9-D321EAD8751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6263" y="823125"/>
            <a:ext cx="7991475" cy="23977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dirty="0"/>
              <a:t>Podnadpis</a:t>
            </a:r>
          </a:p>
        </p:txBody>
      </p:sp>
      <p:sp>
        <p:nvSpPr>
          <p:cNvPr id="28" name="Nadpis">
            <a:extLst>
              <a:ext uri="{FF2B5EF4-FFF2-40B4-BE49-F238E27FC236}">
                <a16:creationId xmlns:a16="http://schemas.microsoft.com/office/drawing/2014/main" id="{4671BC95-2A50-54ED-BD3E-36DDB913D22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6262" y="426474"/>
            <a:ext cx="7991476" cy="36917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800">
                <a:latin typeface="Nunito Sans SemiBold" panose="00000700000000000000" pitchFamily="2" charset="0"/>
              </a:defRPr>
            </a:lvl1pPr>
          </a:lstStyle>
          <a:p>
            <a:pPr lvl="0"/>
            <a:r>
              <a:rPr lang="cs-CZ" dirty="0"/>
              <a:t>Celostránkový obrázek s nadpisem</a:t>
            </a:r>
          </a:p>
        </p:txBody>
      </p:sp>
    </p:spTree>
    <p:extLst>
      <p:ext uri="{BB962C8B-B14F-4D97-AF65-F5344CB8AC3E}">
        <p14:creationId xmlns:p14="http://schemas.microsoft.com/office/powerpoint/2010/main" val="28199313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7">
          <p15:clr>
            <a:srgbClr val="9FCC3B"/>
          </p15:clr>
        </p15:guide>
        <p15:guide id="2" pos="2880">
          <p15:clr>
            <a:srgbClr val="9FCC3B"/>
          </p15:clr>
        </p15:guide>
        <p15:guide id="3" pos="5397">
          <p15:clr>
            <a:srgbClr val="FDE53C"/>
          </p15:clr>
        </p15:guide>
        <p15:guide id="4" orient="horz" pos="845">
          <p15:clr>
            <a:srgbClr val="FBAE40"/>
          </p15:clr>
        </p15:guide>
        <p15:guide id="5" orient="horz" pos="3929">
          <p15:clr>
            <a:srgbClr val="FDE53C"/>
          </p15:clr>
        </p15:guide>
        <p15:guide id="6" pos="2948">
          <p15:clr>
            <a:srgbClr val="FBAE40"/>
          </p15:clr>
        </p15:guide>
        <p15:guide id="7" pos="2812">
          <p15:clr>
            <a:srgbClr val="FBAE40"/>
          </p15:clr>
        </p15:guide>
        <p15:guide id="8" pos="4536">
          <p15:clr>
            <a:srgbClr val="FBAE40"/>
          </p15:clr>
        </p15:guide>
        <p15:guide id="9" pos="4672">
          <p15:clr>
            <a:srgbClr val="FBAE40"/>
          </p15:clr>
        </p15:guide>
        <p15:guide id="10" pos="1224">
          <p15:clr>
            <a:srgbClr val="FBAE40"/>
          </p15:clr>
        </p15:guide>
        <p15:guide id="11" orient="horz" pos="777">
          <p15:clr>
            <a:srgbClr val="FBAE40"/>
          </p15:clr>
        </p15:guide>
        <p15:guide id="12" orient="horz" pos="2319">
          <p15:clr>
            <a:srgbClr val="FBAE40"/>
          </p15:clr>
        </p15:guide>
        <p15:guide id="13" orient="horz" pos="255">
          <p15:clr>
            <a:srgbClr val="FDE53C"/>
          </p15:clr>
        </p15:guide>
        <p15:guide id="14" pos="3742">
          <p15:clr>
            <a:srgbClr val="C35EA4"/>
          </p15:clr>
        </p15:guide>
        <p15:guide id="15" pos="4604">
          <p15:clr>
            <a:srgbClr val="C35EA4"/>
          </p15:clr>
        </p15:guide>
        <p15:guide id="16" pos="3810">
          <p15:clr>
            <a:srgbClr val="FBAE40"/>
          </p15:clr>
        </p15:guide>
        <p15:guide id="17" pos="3674">
          <p15:clr>
            <a:srgbClr val="FBAE40"/>
          </p15:clr>
        </p15:guide>
        <p15:guide id="18" pos="2018">
          <p15:clr>
            <a:srgbClr val="C35EA4"/>
          </p15:clr>
        </p15:guide>
        <p15:guide id="19" pos="2086">
          <p15:clr>
            <a:srgbClr val="FBAE40"/>
          </p15:clr>
        </p15:guide>
        <p15:guide id="20" pos="1950">
          <p15:clr>
            <a:srgbClr val="FBAE40"/>
          </p15:clr>
        </p15:guide>
        <p15:guide id="21" pos="1156">
          <p15:clr>
            <a:srgbClr val="C35EA4"/>
          </p15:clr>
        </p15:guide>
        <p15:guide id="22" pos="1088">
          <p15:clr>
            <a:srgbClr val="FBAE40"/>
          </p15:clr>
        </p15:guide>
        <p15:guide id="23" pos="363">
          <p15:clr>
            <a:srgbClr val="FDE53C"/>
          </p15:clr>
        </p15:guide>
        <p15:guide id="24" orient="horz" pos="2455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- celá strana, černé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obrázku">
            <a:extLst>
              <a:ext uri="{FF2B5EF4-FFF2-40B4-BE49-F238E27FC236}">
                <a16:creationId xmlns:a16="http://schemas.microsoft.com/office/drawing/2014/main" id="{5D7E9474-04A3-D45D-4D29-DC2B2C1A15B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cs-CZ" dirty="0"/>
              <a:t>Obrázek</a:t>
            </a:r>
          </a:p>
        </p:txBody>
      </p:sp>
      <p:sp>
        <p:nvSpPr>
          <p:cNvPr id="11" name="Zástupný symbol pro číslo snímku">
            <a:extLst>
              <a:ext uri="{FF2B5EF4-FFF2-40B4-BE49-F238E27FC236}">
                <a16:creationId xmlns:a16="http://schemas.microsoft.com/office/drawing/2014/main" id="{8BC4E4BC-C61A-F736-AAC2-ED4A67CF3E8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6513607" y="6356350"/>
            <a:ext cx="2057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645AEE-F697-459C-A803-FD4DBA443484}" type="slidenum">
              <a:rPr lang="cs-CZ" smtClean="0">
                <a:solidFill>
                  <a:srgbClr val="636363"/>
                </a:solidFill>
              </a:rPr>
              <a:pPr/>
              <a:t>‹#›</a:t>
            </a:fld>
            <a:endParaRPr lang="cs-CZ">
              <a:solidFill>
                <a:srgbClr val="636363"/>
              </a:solidFill>
            </a:endParaRPr>
          </a:p>
        </p:txBody>
      </p:sp>
      <p:sp>
        <p:nvSpPr>
          <p:cNvPr id="9" name="Logo zápatí">
            <a:extLst>
              <a:ext uri="{FF2B5EF4-FFF2-40B4-BE49-F238E27FC236}">
                <a16:creationId xmlns:a16="http://schemas.microsoft.com/office/drawing/2014/main" id="{C1C8E0DC-E6F6-078F-8CE5-97421C2402D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63723" y="6044083"/>
            <a:ext cx="2470124" cy="894439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 dirty="0">
              <a:solidFill>
                <a:srgbClr val="636363"/>
              </a:solidFill>
            </a:endParaRPr>
          </a:p>
        </p:txBody>
      </p:sp>
      <p:sp>
        <p:nvSpPr>
          <p:cNvPr id="30" name="Podnadpis">
            <a:extLst>
              <a:ext uri="{FF2B5EF4-FFF2-40B4-BE49-F238E27FC236}">
                <a16:creationId xmlns:a16="http://schemas.microsoft.com/office/drawing/2014/main" id="{E807271A-9326-F9EA-69E9-D321EAD8751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6263" y="823125"/>
            <a:ext cx="7991475" cy="23977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dirty="0"/>
              <a:t>Podnadpis</a:t>
            </a:r>
          </a:p>
        </p:txBody>
      </p:sp>
      <p:sp>
        <p:nvSpPr>
          <p:cNvPr id="28" name="Nadpis">
            <a:extLst>
              <a:ext uri="{FF2B5EF4-FFF2-40B4-BE49-F238E27FC236}">
                <a16:creationId xmlns:a16="http://schemas.microsoft.com/office/drawing/2014/main" id="{4671BC95-2A50-54ED-BD3E-36DDB913D22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6262" y="426474"/>
            <a:ext cx="7991476" cy="36917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800">
                <a:latin typeface="Nunito Sans SemiBold" panose="00000700000000000000" pitchFamily="2" charset="0"/>
              </a:defRPr>
            </a:lvl1pPr>
          </a:lstStyle>
          <a:p>
            <a:pPr lvl="0"/>
            <a:r>
              <a:rPr lang="cs-CZ" dirty="0"/>
              <a:t>Celostránkový obrázek s nadpisem</a:t>
            </a:r>
          </a:p>
        </p:txBody>
      </p:sp>
    </p:spTree>
    <p:extLst>
      <p:ext uri="{BB962C8B-B14F-4D97-AF65-F5344CB8AC3E}">
        <p14:creationId xmlns:p14="http://schemas.microsoft.com/office/powerpoint/2010/main" val="14427723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7">
          <p15:clr>
            <a:srgbClr val="9FCC3B"/>
          </p15:clr>
        </p15:guide>
        <p15:guide id="2" pos="2880">
          <p15:clr>
            <a:srgbClr val="9FCC3B"/>
          </p15:clr>
        </p15:guide>
        <p15:guide id="3" pos="5397">
          <p15:clr>
            <a:srgbClr val="FDE53C"/>
          </p15:clr>
        </p15:guide>
        <p15:guide id="4" orient="horz" pos="845">
          <p15:clr>
            <a:srgbClr val="FBAE40"/>
          </p15:clr>
        </p15:guide>
        <p15:guide id="5" orient="horz" pos="3929">
          <p15:clr>
            <a:srgbClr val="FDE53C"/>
          </p15:clr>
        </p15:guide>
        <p15:guide id="6" pos="2948">
          <p15:clr>
            <a:srgbClr val="FBAE40"/>
          </p15:clr>
        </p15:guide>
        <p15:guide id="7" pos="2812">
          <p15:clr>
            <a:srgbClr val="FBAE40"/>
          </p15:clr>
        </p15:guide>
        <p15:guide id="8" pos="4536">
          <p15:clr>
            <a:srgbClr val="FBAE40"/>
          </p15:clr>
        </p15:guide>
        <p15:guide id="9" pos="4672">
          <p15:clr>
            <a:srgbClr val="FBAE40"/>
          </p15:clr>
        </p15:guide>
        <p15:guide id="10" pos="1224">
          <p15:clr>
            <a:srgbClr val="FBAE40"/>
          </p15:clr>
        </p15:guide>
        <p15:guide id="11" orient="horz" pos="777">
          <p15:clr>
            <a:srgbClr val="FBAE40"/>
          </p15:clr>
        </p15:guide>
        <p15:guide id="12" orient="horz" pos="2319">
          <p15:clr>
            <a:srgbClr val="FBAE40"/>
          </p15:clr>
        </p15:guide>
        <p15:guide id="13" orient="horz" pos="255">
          <p15:clr>
            <a:srgbClr val="FDE53C"/>
          </p15:clr>
        </p15:guide>
        <p15:guide id="14" pos="3742">
          <p15:clr>
            <a:srgbClr val="C35EA4"/>
          </p15:clr>
        </p15:guide>
        <p15:guide id="15" pos="4604">
          <p15:clr>
            <a:srgbClr val="C35EA4"/>
          </p15:clr>
        </p15:guide>
        <p15:guide id="16" pos="3810">
          <p15:clr>
            <a:srgbClr val="FBAE40"/>
          </p15:clr>
        </p15:guide>
        <p15:guide id="17" pos="3674">
          <p15:clr>
            <a:srgbClr val="FBAE40"/>
          </p15:clr>
        </p15:guide>
        <p15:guide id="18" pos="2018">
          <p15:clr>
            <a:srgbClr val="C35EA4"/>
          </p15:clr>
        </p15:guide>
        <p15:guide id="19" pos="2086">
          <p15:clr>
            <a:srgbClr val="FBAE40"/>
          </p15:clr>
        </p15:guide>
        <p15:guide id="20" pos="1950">
          <p15:clr>
            <a:srgbClr val="FBAE40"/>
          </p15:clr>
        </p15:guide>
        <p15:guide id="21" pos="1156">
          <p15:clr>
            <a:srgbClr val="C35EA4"/>
          </p15:clr>
        </p15:guide>
        <p15:guide id="22" pos="1088">
          <p15:clr>
            <a:srgbClr val="FBAE40"/>
          </p15:clr>
        </p15:guide>
        <p15:guide id="23" pos="363">
          <p15:clr>
            <a:srgbClr val="FDE53C"/>
          </p15:clr>
        </p15:guide>
        <p15:guide id="24" orient="horz" pos="2455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">
            <a:extLst>
              <a:ext uri="{FF2B5EF4-FFF2-40B4-BE49-F238E27FC236}">
                <a16:creationId xmlns:a16="http://schemas.microsoft.com/office/drawing/2014/main" id="{D554C9F3-62F7-7AB9-3025-433DC7E8FA5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6513607" y="6356350"/>
            <a:ext cx="2057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645AEE-F697-459C-A803-FD4DBA44348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zápatí">
            <a:extLst>
              <a:ext uri="{FF2B5EF4-FFF2-40B4-BE49-F238E27FC236}">
                <a16:creationId xmlns:a16="http://schemas.microsoft.com/office/drawing/2014/main" id="{DCA612B1-07FE-618A-E8CD-390694546D9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cxnSp>
        <p:nvCxnSpPr>
          <p:cNvPr id="7" name="Linka">
            <a:extLst>
              <a:ext uri="{FF2B5EF4-FFF2-40B4-BE49-F238E27FC236}">
                <a16:creationId xmlns:a16="http://schemas.microsoft.com/office/drawing/2014/main" id="{1F0586FF-41BC-109F-9E2F-03046B306F45}"/>
              </a:ext>
            </a:extLst>
          </p:cNvPr>
          <p:cNvCxnSpPr>
            <a:cxnSpLocks/>
          </p:cNvCxnSpPr>
          <p:nvPr userDrawn="1"/>
        </p:nvCxnSpPr>
        <p:spPr>
          <a:xfrm>
            <a:off x="1332973" y="6516000"/>
            <a:ext cx="1594678" cy="1244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Logomark RILSA" descr="rilsa, výzkumný ústav práce a sociálních věcí">
            <a:extLst>
              <a:ext uri="{FF2B5EF4-FFF2-40B4-BE49-F238E27FC236}">
                <a16:creationId xmlns:a16="http://schemas.microsoft.com/office/drawing/2014/main" id="{37636151-C5AD-DDF9-522B-8BC81A6DFDD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90" y="6047098"/>
            <a:ext cx="883409" cy="882139"/>
          </a:xfrm>
          <a:prstGeom prst="rect">
            <a:avLst/>
          </a:prstGeom>
        </p:spPr>
      </p:pic>
      <p:sp>
        <p:nvSpPr>
          <p:cNvPr id="4" name="Zástupný text">
            <a:extLst>
              <a:ext uri="{FF2B5EF4-FFF2-40B4-BE49-F238E27FC236}">
                <a16:creationId xmlns:a16="http://schemas.microsoft.com/office/drawing/2014/main" id="{644F9D25-CC36-0A98-F40A-8D611CCDA6D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76263" y="1376363"/>
            <a:ext cx="7991475" cy="4860925"/>
          </a:xfrm>
          <a:prstGeom prst="rect">
            <a:avLst/>
          </a:prstGeom>
        </p:spPr>
        <p:txBody>
          <a:bodyPr/>
          <a:lstStyle>
            <a:lvl1pPr>
              <a:buClr>
                <a:schemeClr val="accent3"/>
              </a:buClr>
              <a:defRPr lang="cs-CZ" sz="2100" dirty="0"/>
            </a:lvl1pPr>
            <a:lvl2pPr>
              <a:buClr>
                <a:schemeClr val="accent3"/>
              </a:buClr>
              <a:defRPr lang="cs-CZ" sz="1800" dirty="0"/>
            </a:lvl2pPr>
            <a:lvl3pPr>
              <a:buClr>
                <a:schemeClr val="accent3"/>
              </a:buClr>
              <a:defRPr lang="cs-CZ" sz="1500" dirty="0"/>
            </a:lvl3pPr>
            <a:lvl4pPr>
              <a:buClr>
                <a:schemeClr val="accent3"/>
              </a:buClr>
              <a:defRPr lang="cs-CZ" sz="1350" dirty="0"/>
            </a:lvl4pPr>
            <a:lvl5pPr>
              <a:buClr>
                <a:schemeClr val="accent3"/>
              </a:buClr>
              <a:defRPr lang="cs-CZ" sz="1350" dirty="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30" name="Podnadpis">
            <a:extLst>
              <a:ext uri="{FF2B5EF4-FFF2-40B4-BE49-F238E27FC236}">
                <a16:creationId xmlns:a16="http://schemas.microsoft.com/office/drawing/2014/main" id="{E807271A-9326-F9EA-69E9-D321EAD8751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6263" y="823125"/>
            <a:ext cx="7991475" cy="23977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dirty="0"/>
              <a:t>Podnadpis</a:t>
            </a:r>
          </a:p>
        </p:txBody>
      </p:sp>
      <p:sp>
        <p:nvSpPr>
          <p:cNvPr id="28" name="Nadpis">
            <a:extLst>
              <a:ext uri="{FF2B5EF4-FFF2-40B4-BE49-F238E27FC236}">
                <a16:creationId xmlns:a16="http://schemas.microsoft.com/office/drawing/2014/main" id="{4671BC95-2A50-54ED-BD3E-36DDB913D22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6262" y="426474"/>
            <a:ext cx="7991476" cy="36917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800">
                <a:latin typeface="Nunito Sans SemiBold" panose="00000700000000000000" pitchFamily="2" charset="0"/>
              </a:defRPr>
            </a:lvl1pPr>
          </a:lstStyle>
          <a:p>
            <a:pPr lvl="0"/>
            <a:r>
              <a:rPr lang="cs-CZ" dirty="0"/>
              <a:t>Text jednostránkový</a:t>
            </a:r>
          </a:p>
        </p:txBody>
      </p:sp>
    </p:spTree>
    <p:extLst>
      <p:ext uri="{BB962C8B-B14F-4D97-AF65-F5344CB8AC3E}">
        <p14:creationId xmlns:p14="http://schemas.microsoft.com/office/powerpoint/2010/main" val="23099262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7">
          <p15:clr>
            <a:srgbClr val="9FCC3B"/>
          </p15:clr>
        </p15:guide>
        <p15:guide id="2" pos="2880">
          <p15:clr>
            <a:srgbClr val="9FCC3B"/>
          </p15:clr>
        </p15:guide>
        <p15:guide id="4" pos="5397">
          <p15:clr>
            <a:srgbClr val="FDE53C"/>
          </p15:clr>
        </p15:guide>
        <p15:guide id="5" orient="horz" pos="867">
          <p15:clr>
            <a:srgbClr val="FBAE40"/>
          </p15:clr>
        </p15:guide>
        <p15:guide id="6" orient="horz" pos="3929">
          <p15:clr>
            <a:srgbClr val="FDE53C"/>
          </p15:clr>
        </p15:guide>
        <p15:guide id="10" pos="2948">
          <p15:clr>
            <a:srgbClr val="FBAE40"/>
          </p15:clr>
        </p15:guide>
        <p15:guide id="12" pos="2812">
          <p15:clr>
            <a:srgbClr val="FBAE40"/>
          </p15:clr>
        </p15:guide>
        <p15:guide id="14" pos="4536">
          <p15:clr>
            <a:srgbClr val="FBAE40"/>
          </p15:clr>
        </p15:guide>
        <p15:guide id="15" pos="4672">
          <p15:clr>
            <a:srgbClr val="FBAE40"/>
          </p15:clr>
        </p15:guide>
        <p15:guide id="16" pos="1224">
          <p15:clr>
            <a:srgbClr val="FBAE40"/>
          </p15:clr>
        </p15:guide>
        <p15:guide id="18" orient="horz" pos="777">
          <p15:clr>
            <a:srgbClr val="FBAE40"/>
          </p15:clr>
        </p15:guide>
        <p15:guide id="19" orient="horz" pos="2319">
          <p15:clr>
            <a:srgbClr val="FBAE40"/>
          </p15:clr>
        </p15:guide>
        <p15:guide id="20" orient="horz" pos="255">
          <p15:clr>
            <a:srgbClr val="FDE53C"/>
          </p15:clr>
        </p15:guide>
        <p15:guide id="21" pos="3742">
          <p15:clr>
            <a:srgbClr val="C35EA4"/>
          </p15:clr>
        </p15:guide>
        <p15:guide id="22" pos="4604">
          <p15:clr>
            <a:srgbClr val="C35EA4"/>
          </p15:clr>
        </p15:guide>
        <p15:guide id="23" pos="3810">
          <p15:clr>
            <a:srgbClr val="FBAE40"/>
          </p15:clr>
        </p15:guide>
        <p15:guide id="24" pos="3674">
          <p15:clr>
            <a:srgbClr val="FBAE40"/>
          </p15:clr>
        </p15:guide>
        <p15:guide id="25" pos="2018">
          <p15:clr>
            <a:srgbClr val="C35EA4"/>
          </p15:clr>
        </p15:guide>
        <p15:guide id="26" pos="2086">
          <p15:clr>
            <a:srgbClr val="FBAE40"/>
          </p15:clr>
        </p15:guide>
        <p15:guide id="27" pos="1950">
          <p15:clr>
            <a:srgbClr val="FBAE40"/>
          </p15:clr>
        </p15:guide>
        <p15:guide id="28" pos="1156">
          <p15:clr>
            <a:srgbClr val="C35EA4"/>
          </p15:clr>
        </p15:guide>
        <p15:guide id="29" pos="1088">
          <p15:clr>
            <a:srgbClr val="FBAE40"/>
          </p15:clr>
        </p15:guide>
        <p15:guide id="30" pos="363">
          <p15:clr>
            <a:srgbClr val="FDE53C"/>
          </p15:clr>
        </p15:guide>
        <p15:guide id="31" orient="horz" pos="2455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- 1 sloupec+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obrázku">
            <a:extLst>
              <a:ext uri="{FF2B5EF4-FFF2-40B4-BE49-F238E27FC236}">
                <a16:creationId xmlns:a16="http://schemas.microsoft.com/office/drawing/2014/main" id="{C7F32E6D-08AB-FF05-3D80-122F290FDEE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72000" y="0"/>
            <a:ext cx="4572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cs-CZ"/>
              <a:t>Kliknutím na ikonu přidáte obrázek.</a:t>
            </a:r>
          </a:p>
        </p:txBody>
      </p:sp>
      <p:cxnSp>
        <p:nvCxnSpPr>
          <p:cNvPr id="7" name="Linka">
            <a:extLst>
              <a:ext uri="{FF2B5EF4-FFF2-40B4-BE49-F238E27FC236}">
                <a16:creationId xmlns:a16="http://schemas.microsoft.com/office/drawing/2014/main" id="{6DD88A00-996C-8973-76B5-1B31500BB3E0}"/>
              </a:ext>
            </a:extLst>
          </p:cNvPr>
          <p:cNvCxnSpPr>
            <a:cxnSpLocks/>
          </p:cNvCxnSpPr>
          <p:nvPr userDrawn="1"/>
        </p:nvCxnSpPr>
        <p:spPr>
          <a:xfrm>
            <a:off x="1332973" y="6516000"/>
            <a:ext cx="1594678" cy="1244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Logomark RILSA" descr="rilsa, výzkumný ústav práce a sociálních věcí">
            <a:extLst>
              <a:ext uri="{FF2B5EF4-FFF2-40B4-BE49-F238E27FC236}">
                <a16:creationId xmlns:a16="http://schemas.microsoft.com/office/drawing/2014/main" id="{18C0EBD4-F4FF-7854-5F1C-6F4A21C8AB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90" y="6047098"/>
            <a:ext cx="883409" cy="882139"/>
          </a:xfrm>
          <a:prstGeom prst="rect">
            <a:avLst/>
          </a:prstGeom>
        </p:spPr>
      </p:pic>
      <p:sp>
        <p:nvSpPr>
          <p:cNvPr id="2" name="Zástupný symbol pro zápatí">
            <a:extLst>
              <a:ext uri="{FF2B5EF4-FFF2-40B4-BE49-F238E27FC236}">
                <a16:creationId xmlns:a16="http://schemas.microsoft.com/office/drawing/2014/main" id="{F3E4D909-D4FC-2FC7-4588-DB9FA05E82D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 dirty="0">
              <a:solidFill>
                <a:srgbClr val="636363"/>
              </a:solidFill>
            </a:endParaRPr>
          </a:p>
        </p:txBody>
      </p:sp>
      <p:sp>
        <p:nvSpPr>
          <p:cNvPr id="6" name="Zástupný symbol pro číslo snímku">
            <a:extLst>
              <a:ext uri="{FF2B5EF4-FFF2-40B4-BE49-F238E27FC236}">
                <a16:creationId xmlns:a16="http://schemas.microsoft.com/office/drawing/2014/main" id="{9AF77C70-38C2-6DE3-71BA-C184E24A207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6513607" y="6356350"/>
            <a:ext cx="2057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645AEE-F697-459C-A803-FD4DBA443484}" type="slidenum">
              <a:rPr lang="cs-CZ" smtClean="0">
                <a:solidFill>
                  <a:srgbClr val="636363"/>
                </a:solidFill>
              </a:rPr>
              <a:pPr/>
              <a:t>‹#›</a:t>
            </a:fld>
            <a:endParaRPr lang="cs-CZ">
              <a:solidFill>
                <a:srgbClr val="636363"/>
              </a:solidFill>
            </a:endParaRPr>
          </a:p>
        </p:txBody>
      </p:sp>
      <p:sp>
        <p:nvSpPr>
          <p:cNvPr id="3" name="Zástupný obsah">
            <a:extLst>
              <a:ext uri="{FF2B5EF4-FFF2-40B4-BE49-F238E27FC236}">
                <a16:creationId xmlns:a16="http://schemas.microsoft.com/office/drawing/2014/main" id="{FE54D9B4-F806-EF92-7893-24EF063F4129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76263" y="1341438"/>
            <a:ext cx="3887787" cy="4895850"/>
          </a:xfrm>
          <a:prstGeom prst="rect">
            <a:avLst/>
          </a:prstGeom>
        </p:spPr>
        <p:txBody>
          <a:bodyPr/>
          <a:lstStyle>
            <a:lvl1pPr>
              <a:buClr>
                <a:srgbClr val="F0CA81"/>
              </a:buClr>
              <a:defRPr lang="cs-CZ" dirty="0"/>
            </a:lvl1pPr>
            <a:lvl2pPr>
              <a:buClr>
                <a:srgbClr val="F0CA81"/>
              </a:buClr>
              <a:defRPr lang="cs-CZ" dirty="0"/>
            </a:lvl2pPr>
            <a:lvl3pPr>
              <a:buClr>
                <a:srgbClr val="F0CA81"/>
              </a:buClr>
              <a:defRPr lang="cs-CZ" dirty="0"/>
            </a:lvl3pPr>
            <a:lvl4pPr>
              <a:buClr>
                <a:srgbClr val="F0CA81"/>
              </a:buClr>
              <a:defRPr lang="cs-CZ" dirty="0"/>
            </a:lvl4pPr>
            <a:lvl5pPr>
              <a:buClr>
                <a:srgbClr val="F0CA81"/>
              </a:buClr>
              <a:defRPr lang="cs-CZ" dirty="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30" name="Podnadpis">
            <a:extLst>
              <a:ext uri="{FF2B5EF4-FFF2-40B4-BE49-F238E27FC236}">
                <a16:creationId xmlns:a16="http://schemas.microsoft.com/office/drawing/2014/main" id="{E807271A-9326-F9EA-69E9-D321EAD8751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6263" y="823125"/>
            <a:ext cx="3887787" cy="23977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dirty="0"/>
              <a:t>Podnadpis</a:t>
            </a:r>
          </a:p>
        </p:txBody>
      </p:sp>
      <p:sp>
        <p:nvSpPr>
          <p:cNvPr id="28" name="Nadpis">
            <a:extLst>
              <a:ext uri="{FF2B5EF4-FFF2-40B4-BE49-F238E27FC236}">
                <a16:creationId xmlns:a16="http://schemas.microsoft.com/office/drawing/2014/main" id="{4671BC95-2A50-54ED-BD3E-36DDB913D22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6262" y="426474"/>
            <a:ext cx="3887787" cy="36917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800">
                <a:latin typeface="Nunito Sans SemiBold" panose="00000700000000000000" pitchFamily="2" charset="0"/>
              </a:defRPr>
            </a:lvl1pPr>
          </a:lstStyle>
          <a:p>
            <a:pPr lvl="0"/>
            <a:r>
              <a:rPr lang="cs-CZ" dirty="0"/>
              <a:t>Nadpis s obrázkem</a:t>
            </a:r>
          </a:p>
        </p:txBody>
      </p:sp>
    </p:spTree>
    <p:extLst>
      <p:ext uri="{BB962C8B-B14F-4D97-AF65-F5344CB8AC3E}">
        <p14:creationId xmlns:p14="http://schemas.microsoft.com/office/powerpoint/2010/main" val="2862702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7">
          <p15:clr>
            <a:srgbClr val="9FCC3B"/>
          </p15:clr>
        </p15:guide>
        <p15:guide id="2" pos="2880">
          <p15:clr>
            <a:srgbClr val="9FCC3B"/>
          </p15:clr>
        </p15:guide>
        <p15:guide id="3" pos="5397">
          <p15:clr>
            <a:srgbClr val="FDE53C"/>
          </p15:clr>
        </p15:guide>
        <p15:guide id="4" orient="horz" pos="845">
          <p15:clr>
            <a:srgbClr val="FBAE40"/>
          </p15:clr>
        </p15:guide>
        <p15:guide id="5" orient="horz" pos="3929">
          <p15:clr>
            <a:srgbClr val="FDE53C"/>
          </p15:clr>
        </p15:guide>
        <p15:guide id="6" pos="2948">
          <p15:clr>
            <a:srgbClr val="FBAE40"/>
          </p15:clr>
        </p15:guide>
        <p15:guide id="7" pos="2812">
          <p15:clr>
            <a:srgbClr val="FBAE40"/>
          </p15:clr>
        </p15:guide>
        <p15:guide id="8" pos="4536">
          <p15:clr>
            <a:srgbClr val="FBAE40"/>
          </p15:clr>
        </p15:guide>
        <p15:guide id="9" pos="4672">
          <p15:clr>
            <a:srgbClr val="FBAE40"/>
          </p15:clr>
        </p15:guide>
        <p15:guide id="10" pos="1224">
          <p15:clr>
            <a:srgbClr val="FBAE40"/>
          </p15:clr>
        </p15:guide>
        <p15:guide id="11" orient="horz" pos="777">
          <p15:clr>
            <a:srgbClr val="FBAE40"/>
          </p15:clr>
        </p15:guide>
        <p15:guide id="12" orient="horz" pos="2319">
          <p15:clr>
            <a:srgbClr val="FBAE40"/>
          </p15:clr>
        </p15:guide>
        <p15:guide id="13" orient="horz" pos="255">
          <p15:clr>
            <a:srgbClr val="FDE53C"/>
          </p15:clr>
        </p15:guide>
        <p15:guide id="14" pos="3742">
          <p15:clr>
            <a:srgbClr val="C35EA4"/>
          </p15:clr>
        </p15:guide>
        <p15:guide id="15" pos="4604">
          <p15:clr>
            <a:srgbClr val="C35EA4"/>
          </p15:clr>
        </p15:guide>
        <p15:guide id="16" pos="3810">
          <p15:clr>
            <a:srgbClr val="FBAE40"/>
          </p15:clr>
        </p15:guide>
        <p15:guide id="17" pos="3674">
          <p15:clr>
            <a:srgbClr val="FBAE40"/>
          </p15:clr>
        </p15:guide>
        <p15:guide id="18" pos="2018">
          <p15:clr>
            <a:srgbClr val="C35EA4"/>
          </p15:clr>
        </p15:guide>
        <p15:guide id="19" pos="2086">
          <p15:clr>
            <a:srgbClr val="FBAE40"/>
          </p15:clr>
        </p15:guide>
        <p15:guide id="20" pos="1950">
          <p15:clr>
            <a:srgbClr val="FBAE40"/>
          </p15:clr>
        </p15:guide>
        <p15:guide id="21" pos="1156">
          <p15:clr>
            <a:srgbClr val="C35EA4"/>
          </p15:clr>
        </p15:guide>
        <p15:guide id="22" pos="1088">
          <p15:clr>
            <a:srgbClr val="FBAE40"/>
          </p15:clr>
        </p15:guide>
        <p15:guide id="23" pos="363">
          <p15:clr>
            <a:srgbClr val="FDE53C"/>
          </p15:clr>
        </p15:guide>
        <p15:guide id="24" orient="horz" pos="2455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á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">
            <a:extLst>
              <a:ext uri="{FF2B5EF4-FFF2-40B4-BE49-F238E27FC236}">
                <a16:creationId xmlns:a16="http://schemas.microsoft.com/office/drawing/2014/main" id="{D554C9F3-62F7-7AB9-3025-433DC7E8FA5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6513607" y="6356350"/>
            <a:ext cx="2057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645AEE-F697-459C-A803-FD4DBA443484}" type="slidenum">
              <a:rPr lang="cs-CZ" smtClean="0">
                <a:solidFill>
                  <a:srgbClr val="636363"/>
                </a:solidFill>
              </a:rPr>
              <a:pPr/>
              <a:t>‹#›</a:t>
            </a:fld>
            <a:endParaRPr lang="cs-CZ">
              <a:solidFill>
                <a:srgbClr val="636363"/>
              </a:solidFill>
            </a:endParaRPr>
          </a:p>
        </p:txBody>
      </p:sp>
      <p:sp>
        <p:nvSpPr>
          <p:cNvPr id="5" name="Zástupný symbol pro zápatí">
            <a:extLst>
              <a:ext uri="{FF2B5EF4-FFF2-40B4-BE49-F238E27FC236}">
                <a16:creationId xmlns:a16="http://schemas.microsoft.com/office/drawing/2014/main" id="{DCA612B1-07FE-618A-E8CD-390694546D9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>
              <a:solidFill>
                <a:srgbClr val="636363"/>
              </a:solidFill>
            </a:endParaRPr>
          </a:p>
        </p:txBody>
      </p:sp>
      <p:cxnSp>
        <p:nvCxnSpPr>
          <p:cNvPr id="7" name="Linka">
            <a:extLst>
              <a:ext uri="{FF2B5EF4-FFF2-40B4-BE49-F238E27FC236}">
                <a16:creationId xmlns:a16="http://schemas.microsoft.com/office/drawing/2014/main" id="{F6F2CC44-C935-B1AD-2E33-83157421C0B3}"/>
              </a:ext>
            </a:extLst>
          </p:cNvPr>
          <p:cNvCxnSpPr>
            <a:cxnSpLocks/>
          </p:cNvCxnSpPr>
          <p:nvPr userDrawn="1"/>
        </p:nvCxnSpPr>
        <p:spPr>
          <a:xfrm>
            <a:off x="1332973" y="6516000"/>
            <a:ext cx="1594678" cy="1244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Logomark RILSA" descr="rilsa, výzkumný ústav práce a sociálních věcí">
            <a:extLst>
              <a:ext uri="{FF2B5EF4-FFF2-40B4-BE49-F238E27FC236}">
                <a16:creationId xmlns:a16="http://schemas.microsoft.com/office/drawing/2014/main" id="{D4AEF6E3-428A-0ED8-243E-E71F4A2BFA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90" y="6047098"/>
            <a:ext cx="883409" cy="882139"/>
          </a:xfrm>
          <a:prstGeom prst="rect">
            <a:avLst/>
          </a:prstGeom>
        </p:spPr>
      </p:pic>
      <p:sp>
        <p:nvSpPr>
          <p:cNvPr id="11" name="Autor citátu">
            <a:extLst>
              <a:ext uri="{FF2B5EF4-FFF2-40B4-BE49-F238E27FC236}">
                <a16:creationId xmlns:a16="http://schemas.microsoft.com/office/drawing/2014/main" id="{3C16AE21-9C94-0A3A-2490-491BEFD0AB0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943100" y="5008694"/>
            <a:ext cx="5257799" cy="4524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00">
                <a:solidFill>
                  <a:schemeClr val="accent3"/>
                </a:solidFill>
              </a:defRPr>
            </a:lvl1pPr>
          </a:lstStyle>
          <a:p>
            <a:pPr lvl="0"/>
            <a:r>
              <a:rPr lang="cs-CZ" dirty="0"/>
              <a:t>Autor citátu</a:t>
            </a:r>
          </a:p>
        </p:txBody>
      </p:sp>
      <p:sp>
        <p:nvSpPr>
          <p:cNvPr id="4" name="Znění citátu">
            <a:extLst>
              <a:ext uri="{FF2B5EF4-FFF2-40B4-BE49-F238E27FC236}">
                <a16:creationId xmlns:a16="http://schemas.microsoft.com/office/drawing/2014/main" id="{4AC70CB8-C943-921A-287D-F17FE821856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73150" y="2248694"/>
            <a:ext cx="7021513" cy="198774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00" i="1"/>
            </a:lvl1pPr>
          </a:lstStyle>
          <a:p>
            <a:pPr lvl="0"/>
            <a:r>
              <a:rPr lang="cs-CZ" dirty="0"/>
              <a:t>Znění citátu</a:t>
            </a:r>
          </a:p>
        </p:txBody>
      </p:sp>
      <p:sp>
        <p:nvSpPr>
          <p:cNvPr id="9" name="Uvozovky">
            <a:extLst>
              <a:ext uri="{FF2B5EF4-FFF2-40B4-BE49-F238E27FC236}">
                <a16:creationId xmlns:a16="http://schemas.microsoft.com/office/drawing/2014/main" id="{D63B97D1-CED4-F5A6-75EC-F5546097D3E7}"/>
              </a:ext>
            </a:extLst>
          </p:cNvPr>
          <p:cNvSpPr txBox="1"/>
          <p:nvPr userDrawn="1"/>
        </p:nvSpPr>
        <p:spPr>
          <a:xfrm>
            <a:off x="4252436" y="494824"/>
            <a:ext cx="639127" cy="14773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cs-CZ" sz="9000" dirty="0">
                <a:solidFill>
                  <a:srgbClr val="F0CA81"/>
                </a:solidFill>
                <a:latin typeface="Nunito Sans ExtraBold" panose="00000900000000000000" pitchFamily="2" charset="0"/>
              </a:rPr>
              <a:t>„</a:t>
            </a:r>
          </a:p>
        </p:txBody>
      </p:sp>
    </p:spTree>
    <p:extLst>
      <p:ext uri="{BB962C8B-B14F-4D97-AF65-F5344CB8AC3E}">
        <p14:creationId xmlns:p14="http://schemas.microsoft.com/office/powerpoint/2010/main" val="29368051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7">
          <p15:clr>
            <a:srgbClr val="9FCC3B"/>
          </p15:clr>
        </p15:guide>
        <p15:guide id="2" pos="2880">
          <p15:clr>
            <a:srgbClr val="9FCC3B"/>
          </p15:clr>
        </p15:guide>
        <p15:guide id="3" pos="5397">
          <p15:clr>
            <a:srgbClr val="FDE53C"/>
          </p15:clr>
        </p15:guide>
        <p15:guide id="4" orient="horz" pos="845">
          <p15:clr>
            <a:srgbClr val="FBAE40"/>
          </p15:clr>
        </p15:guide>
        <p15:guide id="5" orient="horz" pos="3929">
          <p15:clr>
            <a:srgbClr val="FDE53C"/>
          </p15:clr>
        </p15:guide>
        <p15:guide id="6" pos="2948">
          <p15:clr>
            <a:srgbClr val="FBAE40"/>
          </p15:clr>
        </p15:guide>
        <p15:guide id="7" pos="2812">
          <p15:clr>
            <a:srgbClr val="FBAE40"/>
          </p15:clr>
        </p15:guide>
        <p15:guide id="8" pos="4536">
          <p15:clr>
            <a:srgbClr val="FBAE40"/>
          </p15:clr>
        </p15:guide>
        <p15:guide id="9" pos="4672">
          <p15:clr>
            <a:srgbClr val="FBAE40"/>
          </p15:clr>
        </p15:guide>
        <p15:guide id="10" pos="1224">
          <p15:clr>
            <a:srgbClr val="FBAE40"/>
          </p15:clr>
        </p15:guide>
        <p15:guide id="11" orient="horz" pos="777">
          <p15:clr>
            <a:srgbClr val="FBAE40"/>
          </p15:clr>
        </p15:guide>
        <p15:guide id="12" orient="horz" pos="2319">
          <p15:clr>
            <a:srgbClr val="FBAE40"/>
          </p15:clr>
        </p15:guide>
        <p15:guide id="13" orient="horz" pos="255">
          <p15:clr>
            <a:srgbClr val="FDE53C"/>
          </p15:clr>
        </p15:guide>
        <p15:guide id="14" pos="3742">
          <p15:clr>
            <a:srgbClr val="C35EA4"/>
          </p15:clr>
        </p15:guide>
        <p15:guide id="15" pos="4604">
          <p15:clr>
            <a:srgbClr val="C35EA4"/>
          </p15:clr>
        </p15:guide>
        <p15:guide id="16" pos="3810">
          <p15:clr>
            <a:srgbClr val="FBAE40"/>
          </p15:clr>
        </p15:guide>
        <p15:guide id="17" pos="3674">
          <p15:clr>
            <a:srgbClr val="FBAE40"/>
          </p15:clr>
        </p15:guide>
        <p15:guide id="18" pos="2018">
          <p15:clr>
            <a:srgbClr val="C35EA4"/>
          </p15:clr>
        </p15:guide>
        <p15:guide id="19" pos="2086">
          <p15:clr>
            <a:srgbClr val="FBAE40"/>
          </p15:clr>
        </p15:guide>
        <p15:guide id="20" pos="1950">
          <p15:clr>
            <a:srgbClr val="FBAE40"/>
          </p15:clr>
        </p15:guide>
        <p15:guide id="21" pos="1156">
          <p15:clr>
            <a:srgbClr val="C35EA4"/>
          </p15:clr>
        </p15:guide>
        <p15:guide id="22" pos="1088">
          <p15:clr>
            <a:srgbClr val="FBAE40"/>
          </p15:clr>
        </p15:guide>
        <p15:guide id="23" pos="363">
          <p15:clr>
            <a:srgbClr val="FDE53C"/>
          </p15:clr>
        </p15:guide>
        <p15:guide id="24" orient="horz" pos="245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át s obráz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obrázku">
            <a:extLst>
              <a:ext uri="{FF2B5EF4-FFF2-40B4-BE49-F238E27FC236}">
                <a16:creationId xmlns:a16="http://schemas.microsoft.com/office/drawing/2014/main" id="{67F916BF-700F-6397-9D63-79FC42A5926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572000" y="0"/>
            <a:ext cx="4572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6" name="Zástupný symbol pro číslo snímku">
            <a:extLst>
              <a:ext uri="{FF2B5EF4-FFF2-40B4-BE49-F238E27FC236}">
                <a16:creationId xmlns:a16="http://schemas.microsoft.com/office/drawing/2014/main" id="{D554C9F3-62F7-7AB9-3025-433DC7E8FA5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6513607" y="6356350"/>
            <a:ext cx="2057400" cy="365125"/>
          </a:xfrm>
        </p:spPr>
        <p:txBody>
          <a:bodyPr/>
          <a:lstStyle/>
          <a:p>
            <a:fld id="{E4645AEE-F697-459C-A803-FD4DBA443484}" type="slidenum">
              <a:rPr lang="cs-CZ" smtClean="0">
                <a:solidFill>
                  <a:srgbClr val="404040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04040">
                  <a:tint val="75000"/>
                </a:srgbClr>
              </a:solidFill>
            </a:endParaRPr>
          </a:p>
        </p:txBody>
      </p:sp>
      <p:sp>
        <p:nvSpPr>
          <p:cNvPr id="5" name="Zástupný symbol pro zápatí">
            <a:extLst>
              <a:ext uri="{FF2B5EF4-FFF2-40B4-BE49-F238E27FC236}">
                <a16:creationId xmlns:a16="http://schemas.microsoft.com/office/drawing/2014/main" id="{DCA612B1-07FE-618A-E8CD-390694546D9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>
              <a:solidFill>
                <a:srgbClr val="636363"/>
              </a:solidFill>
            </a:endParaRPr>
          </a:p>
        </p:txBody>
      </p:sp>
      <p:cxnSp>
        <p:nvCxnSpPr>
          <p:cNvPr id="7" name="Linka">
            <a:extLst>
              <a:ext uri="{FF2B5EF4-FFF2-40B4-BE49-F238E27FC236}">
                <a16:creationId xmlns:a16="http://schemas.microsoft.com/office/drawing/2014/main" id="{C228F720-861F-B465-C654-21ED58E1793D}"/>
              </a:ext>
            </a:extLst>
          </p:cNvPr>
          <p:cNvCxnSpPr>
            <a:cxnSpLocks/>
          </p:cNvCxnSpPr>
          <p:nvPr userDrawn="1"/>
        </p:nvCxnSpPr>
        <p:spPr>
          <a:xfrm>
            <a:off x="1332973" y="6516000"/>
            <a:ext cx="1594678" cy="1244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Logomark RILSA" descr="rilsa, výzkumný ústav práce a sociálních věcí">
            <a:extLst>
              <a:ext uri="{FF2B5EF4-FFF2-40B4-BE49-F238E27FC236}">
                <a16:creationId xmlns:a16="http://schemas.microsoft.com/office/drawing/2014/main" id="{8FD2CF7F-76EA-2F77-D4BC-8170FAAD463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90" y="6047098"/>
            <a:ext cx="883409" cy="882139"/>
          </a:xfrm>
          <a:prstGeom prst="rect">
            <a:avLst/>
          </a:prstGeom>
        </p:spPr>
      </p:pic>
      <p:sp>
        <p:nvSpPr>
          <p:cNvPr id="8" name="Rámeček">
            <a:extLst>
              <a:ext uri="{FF2B5EF4-FFF2-40B4-BE49-F238E27FC236}">
                <a16:creationId xmlns:a16="http://schemas.microsoft.com/office/drawing/2014/main" id="{53A44394-BB8F-F68A-4FBD-C058A39E3BE4}"/>
              </a:ext>
            </a:extLst>
          </p:cNvPr>
          <p:cNvSpPr/>
          <p:nvPr userDrawn="1"/>
        </p:nvSpPr>
        <p:spPr>
          <a:xfrm>
            <a:off x="576263" y="1341438"/>
            <a:ext cx="7991475" cy="489585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636363"/>
              </a:solidFill>
            </a:endParaRPr>
          </a:p>
        </p:txBody>
      </p:sp>
      <p:sp>
        <p:nvSpPr>
          <p:cNvPr id="2" name="Uvozovky-výplň">
            <a:extLst>
              <a:ext uri="{FF2B5EF4-FFF2-40B4-BE49-F238E27FC236}">
                <a16:creationId xmlns:a16="http://schemas.microsoft.com/office/drawing/2014/main" id="{A2DBB954-B810-9FAD-E3A0-A95CD186827F}"/>
              </a:ext>
            </a:extLst>
          </p:cNvPr>
          <p:cNvSpPr/>
          <p:nvPr userDrawn="1"/>
        </p:nvSpPr>
        <p:spPr>
          <a:xfrm>
            <a:off x="360363" y="1113183"/>
            <a:ext cx="469127" cy="469127"/>
          </a:xfrm>
          <a:prstGeom prst="ellipse">
            <a:avLst/>
          </a:prstGeom>
          <a:solidFill>
            <a:srgbClr val="F0CA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EFCF8"/>
              </a:solidFill>
            </a:endParaRPr>
          </a:p>
        </p:txBody>
      </p:sp>
      <p:sp>
        <p:nvSpPr>
          <p:cNvPr id="9" name="Uvozovky">
            <a:extLst>
              <a:ext uri="{FF2B5EF4-FFF2-40B4-BE49-F238E27FC236}">
                <a16:creationId xmlns:a16="http://schemas.microsoft.com/office/drawing/2014/main" id="{D63B97D1-CED4-F5A6-75EC-F5546097D3E7}"/>
              </a:ext>
            </a:extLst>
          </p:cNvPr>
          <p:cNvSpPr txBox="1"/>
          <p:nvPr userDrawn="1"/>
        </p:nvSpPr>
        <p:spPr>
          <a:xfrm>
            <a:off x="408623" y="863080"/>
            <a:ext cx="335280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cs-CZ" sz="4000" dirty="0">
                <a:solidFill>
                  <a:srgbClr val="FAEFDA"/>
                </a:solidFill>
                <a:latin typeface="Nunito Sans ExtraBold" panose="00000900000000000000" pitchFamily="2" charset="0"/>
              </a:rPr>
              <a:t>„</a:t>
            </a:r>
            <a:endParaRPr lang="cs-CZ" dirty="0">
              <a:solidFill>
                <a:srgbClr val="FAEFDA"/>
              </a:solidFill>
              <a:latin typeface="Nunito Sans ExtraBold" panose="00000900000000000000" pitchFamily="2" charset="0"/>
            </a:endParaRPr>
          </a:p>
        </p:txBody>
      </p:sp>
      <p:sp>
        <p:nvSpPr>
          <p:cNvPr id="21" name="Autor citátu">
            <a:extLst>
              <a:ext uri="{FF2B5EF4-FFF2-40B4-BE49-F238E27FC236}">
                <a16:creationId xmlns:a16="http://schemas.microsoft.com/office/drawing/2014/main" id="{38D54918-6EA2-7F62-8718-8923C86B849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98538" y="4460846"/>
            <a:ext cx="3465512" cy="8826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accent3"/>
                </a:solidFill>
              </a:defRPr>
            </a:lvl1pPr>
          </a:lstStyle>
          <a:p>
            <a:pPr lvl="0"/>
            <a:r>
              <a:rPr lang="cs-CZ" dirty="0"/>
              <a:t>Autor citátu</a:t>
            </a:r>
          </a:p>
        </p:txBody>
      </p:sp>
      <p:sp>
        <p:nvSpPr>
          <p:cNvPr id="17" name="Znění citátu">
            <a:extLst>
              <a:ext uri="{FF2B5EF4-FFF2-40B4-BE49-F238E27FC236}">
                <a16:creationId xmlns:a16="http://schemas.microsoft.com/office/drawing/2014/main" id="{F8E5569D-C899-231E-9B57-ACBB0173DED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90600" y="2127386"/>
            <a:ext cx="3473450" cy="15540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i="1"/>
            </a:lvl1pPr>
            <a:lvl2pPr>
              <a:defRPr sz="1800" i="1"/>
            </a:lvl2pPr>
            <a:lvl3pPr>
              <a:defRPr sz="1800" i="1"/>
            </a:lvl3pPr>
            <a:lvl4pPr>
              <a:defRPr sz="1800" i="1"/>
            </a:lvl4pPr>
            <a:lvl5pPr>
              <a:defRPr sz="1800" i="1"/>
            </a:lvl5pPr>
          </a:lstStyle>
          <a:p>
            <a:r>
              <a:rPr lang="cs-CZ" i="1" dirty="0">
                <a:solidFill>
                  <a:schemeClr val="tx2"/>
                </a:solidFill>
              </a:rPr>
              <a:t>Znění citátu</a:t>
            </a:r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3222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7">
          <p15:clr>
            <a:srgbClr val="9FCC3B"/>
          </p15:clr>
        </p15:guide>
        <p15:guide id="2" pos="2880">
          <p15:clr>
            <a:srgbClr val="9FCC3B"/>
          </p15:clr>
        </p15:guide>
        <p15:guide id="3" pos="5397">
          <p15:clr>
            <a:srgbClr val="FDE53C"/>
          </p15:clr>
        </p15:guide>
        <p15:guide id="4" orient="horz" pos="845">
          <p15:clr>
            <a:srgbClr val="FBAE40"/>
          </p15:clr>
        </p15:guide>
        <p15:guide id="5" orient="horz" pos="3929">
          <p15:clr>
            <a:srgbClr val="FDE53C"/>
          </p15:clr>
        </p15:guide>
        <p15:guide id="6" pos="2948">
          <p15:clr>
            <a:srgbClr val="FBAE40"/>
          </p15:clr>
        </p15:guide>
        <p15:guide id="7" pos="2812">
          <p15:clr>
            <a:srgbClr val="FBAE40"/>
          </p15:clr>
        </p15:guide>
        <p15:guide id="8" pos="4536">
          <p15:clr>
            <a:srgbClr val="FBAE40"/>
          </p15:clr>
        </p15:guide>
        <p15:guide id="9" pos="4672">
          <p15:clr>
            <a:srgbClr val="FBAE40"/>
          </p15:clr>
        </p15:guide>
        <p15:guide id="10" pos="1224">
          <p15:clr>
            <a:srgbClr val="FBAE40"/>
          </p15:clr>
        </p15:guide>
        <p15:guide id="11" orient="horz" pos="777">
          <p15:clr>
            <a:srgbClr val="FBAE40"/>
          </p15:clr>
        </p15:guide>
        <p15:guide id="12" orient="horz" pos="2319">
          <p15:clr>
            <a:srgbClr val="FBAE40"/>
          </p15:clr>
        </p15:guide>
        <p15:guide id="13" orient="horz" pos="255">
          <p15:clr>
            <a:srgbClr val="FDE53C"/>
          </p15:clr>
        </p15:guide>
        <p15:guide id="14" pos="3742">
          <p15:clr>
            <a:srgbClr val="C35EA4"/>
          </p15:clr>
        </p15:guide>
        <p15:guide id="15" pos="4604">
          <p15:clr>
            <a:srgbClr val="C35EA4"/>
          </p15:clr>
        </p15:guide>
        <p15:guide id="16" pos="3810">
          <p15:clr>
            <a:srgbClr val="FBAE40"/>
          </p15:clr>
        </p15:guide>
        <p15:guide id="17" pos="3674">
          <p15:clr>
            <a:srgbClr val="FBAE40"/>
          </p15:clr>
        </p15:guide>
        <p15:guide id="18" pos="2018">
          <p15:clr>
            <a:srgbClr val="C35EA4"/>
          </p15:clr>
        </p15:guide>
        <p15:guide id="19" pos="2086">
          <p15:clr>
            <a:srgbClr val="FBAE40"/>
          </p15:clr>
        </p15:guide>
        <p15:guide id="20" pos="1950">
          <p15:clr>
            <a:srgbClr val="FBAE40"/>
          </p15:clr>
        </p15:guide>
        <p15:guide id="21" pos="1156">
          <p15:clr>
            <a:srgbClr val="C35EA4"/>
          </p15:clr>
        </p15:guide>
        <p15:guide id="22" pos="1088">
          <p15:clr>
            <a:srgbClr val="FBAE40"/>
          </p15:clr>
        </p15:guide>
        <p15:guide id="23" pos="363">
          <p15:clr>
            <a:srgbClr val="FDE53C"/>
          </p15:clr>
        </p15:guide>
        <p15:guide id="24" orient="horz" pos="2455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děkov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Linka">
            <a:extLst>
              <a:ext uri="{FF2B5EF4-FFF2-40B4-BE49-F238E27FC236}">
                <a16:creationId xmlns:a16="http://schemas.microsoft.com/office/drawing/2014/main" id="{FE1614AF-E199-9443-F7D5-3721A9DCE17B}"/>
              </a:ext>
            </a:extLst>
          </p:cNvPr>
          <p:cNvCxnSpPr>
            <a:cxnSpLocks/>
          </p:cNvCxnSpPr>
          <p:nvPr userDrawn="1"/>
        </p:nvCxnSpPr>
        <p:spPr>
          <a:xfrm>
            <a:off x="6774547" y="716990"/>
            <a:ext cx="956441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RILSA logomark horní" descr="rilsa, výzkumný ústav práce a sociálních věcí">
            <a:extLst>
              <a:ext uri="{FF2B5EF4-FFF2-40B4-BE49-F238E27FC236}">
                <a16:creationId xmlns:a16="http://schemas.microsoft.com/office/drawing/2014/main" id="{F4B8D5DD-4A64-5692-23AA-E6279B65E8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497" y="217723"/>
            <a:ext cx="983170" cy="981757"/>
          </a:xfrm>
          <a:prstGeom prst="rect">
            <a:avLst/>
          </a:prstGeom>
        </p:spPr>
      </p:pic>
      <p:sp>
        <p:nvSpPr>
          <p:cNvPr id="9" name="Adresa">
            <a:extLst>
              <a:ext uri="{FF2B5EF4-FFF2-40B4-BE49-F238E27FC236}">
                <a16:creationId xmlns:a16="http://schemas.microsoft.com/office/drawing/2014/main" id="{B651F30A-2B21-D5ED-DABE-2DE0FA00656D}"/>
              </a:ext>
            </a:extLst>
          </p:cNvPr>
          <p:cNvSpPr txBox="1"/>
          <p:nvPr userDrawn="1"/>
        </p:nvSpPr>
        <p:spPr>
          <a:xfrm>
            <a:off x="5533293" y="5274793"/>
            <a:ext cx="3285698" cy="1485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200" dirty="0">
                <a:solidFill>
                  <a:srgbClr val="404040"/>
                </a:solidFill>
              </a:rPr>
              <a:t>Výzkumný ústav práce a sociálních věcí, v. v. i.</a:t>
            </a:r>
          </a:p>
          <a:p>
            <a:pPr>
              <a:spcAft>
                <a:spcPts val="300"/>
              </a:spcAft>
            </a:pPr>
            <a:r>
              <a:rPr lang="cs-CZ" sz="1200" dirty="0" err="1">
                <a:solidFill>
                  <a:srgbClr val="404040"/>
                </a:solidFill>
              </a:rPr>
              <a:t>Research</a:t>
            </a:r>
            <a:r>
              <a:rPr lang="cs-CZ" sz="1200" dirty="0">
                <a:solidFill>
                  <a:srgbClr val="404040"/>
                </a:solidFill>
              </a:rPr>
              <a:t> Institute </a:t>
            </a:r>
            <a:r>
              <a:rPr lang="cs-CZ" sz="1200" dirty="0" err="1">
                <a:solidFill>
                  <a:srgbClr val="404040"/>
                </a:solidFill>
              </a:rPr>
              <a:t>for</a:t>
            </a:r>
            <a:r>
              <a:rPr lang="cs-CZ" sz="1200" dirty="0">
                <a:solidFill>
                  <a:srgbClr val="404040"/>
                </a:solidFill>
              </a:rPr>
              <a:t> </a:t>
            </a:r>
            <a:r>
              <a:rPr lang="cs-CZ" sz="1200" dirty="0" err="1">
                <a:solidFill>
                  <a:srgbClr val="404040"/>
                </a:solidFill>
              </a:rPr>
              <a:t>Labour</a:t>
            </a:r>
            <a:r>
              <a:rPr lang="cs-CZ" sz="1200" dirty="0">
                <a:solidFill>
                  <a:srgbClr val="404040"/>
                </a:solidFill>
              </a:rPr>
              <a:t> and </a:t>
            </a:r>
            <a:r>
              <a:rPr lang="cs-CZ" sz="1200" dirty="0" err="1">
                <a:solidFill>
                  <a:srgbClr val="404040"/>
                </a:solidFill>
              </a:rPr>
              <a:t>Social</a:t>
            </a:r>
            <a:r>
              <a:rPr lang="cs-CZ" sz="1200" dirty="0">
                <a:solidFill>
                  <a:srgbClr val="404040"/>
                </a:solidFill>
              </a:rPr>
              <a:t> </a:t>
            </a:r>
            <a:r>
              <a:rPr lang="cs-CZ" sz="1200" dirty="0" err="1">
                <a:solidFill>
                  <a:srgbClr val="404040"/>
                </a:solidFill>
              </a:rPr>
              <a:t>Affairs</a:t>
            </a:r>
            <a:endParaRPr lang="cs-CZ" sz="1200" dirty="0">
              <a:solidFill>
                <a:srgbClr val="404040"/>
              </a:solidFill>
            </a:endParaRPr>
          </a:p>
          <a:p>
            <a:pPr>
              <a:spcAft>
                <a:spcPts val="300"/>
              </a:spcAft>
            </a:pPr>
            <a:r>
              <a:rPr lang="cs-CZ" sz="1200" dirty="0">
                <a:solidFill>
                  <a:srgbClr val="404040"/>
                </a:solidFill>
              </a:rPr>
              <a:t>Dělnická 213/12, 170 00  Praha 7</a:t>
            </a:r>
          </a:p>
          <a:p>
            <a:pPr>
              <a:spcAft>
                <a:spcPts val="300"/>
              </a:spcAft>
            </a:pPr>
            <a:r>
              <a:rPr lang="cs-CZ" sz="1200" dirty="0">
                <a:solidFill>
                  <a:srgbClr val="404040"/>
                </a:solidFill>
              </a:rPr>
              <a:t>rilsa@rilsa.cz, T: +420 211 152 711</a:t>
            </a:r>
          </a:p>
          <a:p>
            <a:pPr>
              <a:spcAft>
                <a:spcPts val="300"/>
              </a:spcAft>
            </a:pPr>
            <a:r>
              <a:rPr lang="cs-CZ" sz="1200" dirty="0">
                <a:solidFill>
                  <a:srgbClr val="404040"/>
                </a:solidFill>
              </a:rPr>
              <a:t>www.rilsa.cz</a:t>
            </a:r>
          </a:p>
          <a:p>
            <a:endParaRPr lang="cs-CZ" dirty="0">
              <a:solidFill>
                <a:srgbClr val="404040"/>
              </a:solidFill>
            </a:endParaRPr>
          </a:p>
        </p:txBody>
      </p:sp>
      <p:sp>
        <p:nvSpPr>
          <p:cNvPr id="3" name="E-mail">
            <a:extLst>
              <a:ext uri="{FF2B5EF4-FFF2-40B4-BE49-F238E27FC236}">
                <a16:creationId xmlns:a16="http://schemas.microsoft.com/office/drawing/2014/main" id="{54BD8237-721F-0AE3-7042-09D173E2662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6263" y="2766066"/>
            <a:ext cx="5364163" cy="4301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  <a:latin typeface="Nunito Sans ExtraLight" panose="00000300000000000000" pitchFamily="2" charset="0"/>
              </a:defRPr>
            </a:lvl1pPr>
          </a:lstStyle>
          <a:p>
            <a:pPr lvl="0"/>
            <a:r>
              <a:rPr lang="cs-CZ" dirty="0"/>
              <a:t>E-mail prezentujícího</a:t>
            </a:r>
          </a:p>
        </p:txBody>
      </p:sp>
      <p:sp>
        <p:nvSpPr>
          <p:cNvPr id="28" name="Poděkování">
            <a:extLst>
              <a:ext uri="{FF2B5EF4-FFF2-40B4-BE49-F238E27FC236}">
                <a16:creationId xmlns:a16="http://schemas.microsoft.com/office/drawing/2014/main" id="{4671BC95-2A50-54ED-BD3E-36DDB913D22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6261" y="1203325"/>
            <a:ext cx="5364163" cy="121602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4200">
                <a:solidFill>
                  <a:schemeClr val="tx2"/>
                </a:solidFill>
                <a:latin typeface="Nunito Sans SemiBold" panose="00000700000000000000" pitchFamily="2" charset="0"/>
              </a:defRPr>
            </a:lvl1pPr>
          </a:lstStyle>
          <a:p>
            <a:pPr lvl="0"/>
            <a:r>
              <a:rPr lang="cs-CZ" dirty="0"/>
              <a:t>Děkujeme 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pic>
        <p:nvPicPr>
          <p:cNvPr id="4" name="Kasiopea">
            <a:extLst>
              <a:ext uri="{FF2B5EF4-FFF2-40B4-BE49-F238E27FC236}">
                <a16:creationId xmlns:a16="http://schemas.microsoft.com/office/drawing/2014/main" id="{4745F7AE-39A3-C1AB-3E21-A7EB42C77CE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3360131"/>
            <a:ext cx="7200900" cy="2669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1152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41">
          <p15:clr>
            <a:srgbClr val="9FCC3B"/>
          </p15:clr>
        </p15:guide>
        <p15:guide id="2" pos="2880">
          <p15:clr>
            <a:srgbClr val="9FCC3B"/>
          </p15:clr>
        </p15:guide>
        <p15:guide id="3" pos="5397">
          <p15:clr>
            <a:srgbClr val="FDE53C"/>
          </p15:clr>
        </p15:guide>
        <p15:guide id="4" orient="horz" pos="754">
          <p15:clr>
            <a:srgbClr val="FBAE40"/>
          </p15:clr>
        </p15:guide>
        <p15:guide id="5" orient="horz" pos="3929">
          <p15:clr>
            <a:srgbClr val="FDE53C"/>
          </p15:clr>
        </p15:guide>
        <p15:guide id="6" pos="2948">
          <p15:clr>
            <a:srgbClr val="FBAE40"/>
          </p15:clr>
        </p15:guide>
        <p15:guide id="7" pos="2812">
          <p15:clr>
            <a:srgbClr val="FBAE40"/>
          </p15:clr>
        </p15:guide>
        <p15:guide id="8" pos="4536">
          <p15:clr>
            <a:srgbClr val="FBAE40"/>
          </p15:clr>
        </p15:guide>
        <p15:guide id="9" pos="4672">
          <p15:clr>
            <a:srgbClr val="FBAE40"/>
          </p15:clr>
        </p15:guide>
        <p15:guide id="10" pos="1224">
          <p15:clr>
            <a:srgbClr val="FBAE40"/>
          </p15:clr>
        </p15:guide>
        <p15:guide id="11" orient="horz" pos="686">
          <p15:clr>
            <a:srgbClr val="FBAE40"/>
          </p15:clr>
        </p15:guide>
        <p15:guide id="12" orient="horz" pos="2273">
          <p15:clr>
            <a:srgbClr val="FBAE40"/>
          </p15:clr>
        </p15:guide>
        <p15:guide id="13" orient="horz" pos="255">
          <p15:clr>
            <a:srgbClr val="FDE53C"/>
          </p15:clr>
        </p15:guide>
        <p15:guide id="14" pos="3742">
          <p15:clr>
            <a:srgbClr val="C35EA4"/>
          </p15:clr>
        </p15:guide>
        <p15:guide id="15" pos="4604">
          <p15:clr>
            <a:srgbClr val="C35EA4"/>
          </p15:clr>
        </p15:guide>
        <p15:guide id="16" pos="3810">
          <p15:clr>
            <a:srgbClr val="FBAE40"/>
          </p15:clr>
        </p15:guide>
        <p15:guide id="17" pos="3674">
          <p15:clr>
            <a:srgbClr val="FBAE40"/>
          </p15:clr>
        </p15:guide>
        <p15:guide id="18" pos="2018">
          <p15:clr>
            <a:srgbClr val="C35EA4"/>
          </p15:clr>
        </p15:guide>
        <p15:guide id="19" pos="2086">
          <p15:clr>
            <a:srgbClr val="FBAE40"/>
          </p15:clr>
        </p15:guide>
        <p15:guide id="20" pos="1950">
          <p15:clr>
            <a:srgbClr val="FBAE40"/>
          </p15:clr>
        </p15:guide>
        <p15:guide id="21" pos="1156">
          <p15:clr>
            <a:srgbClr val="C35EA4"/>
          </p15:clr>
        </p15:guide>
        <p15:guide id="22" pos="1088">
          <p15:clr>
            <a:srgbClr val="FBAE40"/>
          </p15:clr>
        </p15:guide>
        <p15:guide id="23" pos="363">
          <p15:clr>
            <a:srgbClr val="FDE53C"/>
          </p15:clr>
        </p15:guide>
        <p15:guide id="24" orient="horz" pos="2409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óna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">
            <a:extLst>
              <a:ext uri="{FF2B5EF4-FFF2-40B4-BE49-F238E27FC236}">
                <a16:creationId xmlns:a16="http://schemas.microsoft.com/office/drawing/2014/main" id="{A8F8CF10-0360-0841-4CE8-9459E1C616F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6513607" y="6356350"/>
            <a:ext cx="2057400" cy="365125"/>
          </a:xfrm>
        </p:spPr>
        <p:txBody>
          <a:bodyPr/>
          <a:lstStyle>
            <a:lvl1pPr>
              <a:defRPr sz="1000"/>
            </a:lvl1pPr>
          </a:lstStyle>
          <a:p>
            <a:fld id="{E4645AEE-F697-459C-A803-FD4DBA443484}" type="slidenum">
              <a:rPr lang="cs-CZ" smtClean="0">
                <a:solidFill>
                  <a:srgbClr val="404040">
                    <a:tint val="75000"/>
                  </a:srgbClr>
                </a:solidFill>
              </a:rPr>
              <a:pPr/>
              <a:t>‹#›</a:t>
            </a:fld>
            <a:endParaRPr lang="cs-CZ" dirty="0">
              <a:solidFill>
                <a:srgbClr val="404040">
                  <a:tint val="75000"/>
                </a:srgbClr>
              </a:solidFill>
            </a:endParaRPr>
          </a:p>
        </p:txBody>
      </p:sp>
      <p:sp>
        <p:nvSpPr>
          <p:cNvPr id="2" name="Zástupný symbol pro zápatí">
            <a:extLst>
              <a:ext uri="{FF2B5EF4-FFF2-40B4-BE49-F238E27FC236}">
                <a16:creationId xmlns:a16="http://schemas.microsoft.com/office/drawing/2014/main" id="{A842091D-C241-C26D-CE9E-E96AB5FDF63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endParaRPr lang="cs-CZ" dirty="0">
              <a:solidFill>
                <a:srgbClr val="404040">
                  <a:tint val="75000"/>
                </a:srgbClr>
              </a:solidFill>
            </a:endParaRPr>
          </a:p>
        </p:txBody>
      </p:sp>
      <p:cxnSp>
        <p:nvCxnSpPr>
          <p:cNvPr id="9" name="Linka">
            <a:extLst>
              <a:ext uri="{FF2B5EF4-FFF2-40B4-BE49-F238E27FC236}">
                <a16:creationId xmlns:a16="http://schemas.microsoft.com/office/drawing/2014/main" id="{0A6CB79C-AA19-5040-EFEF-2A954DA897E5}"/>
              </a:ext>
            </a:extLst>
          </p:cNvPr>
          <p:cNvCxnSpPr>
            <a:cxnSpLocks/>
          </p:cNvCxnSpPr>
          <p:nvPr userDrawn="1"/>
        </p:nvCxnSpPr>
        <p:spPr>
          <a:xfrm>
            <a:off x="1332973" y="6516000"/>
            <a:ext cx="1594678" cy="1244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Logomark RILSA" descr="rilsa, výzkumný ústav práce a sociálních věcí">
            <a:extLst>
              <a:ext uri="{FF2B5EF4-FFF2-40B4-BE49-F238E27FC236}">
                <a16:creationId xmlns:a16="http://schemas.microsoft.com/office/drawing/2014/main" id="{EB4E130F-4D5B-DBCF-3F7C-A785C0C3DED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90" y="6047098"/>
            <a:ext cx="883409" cy="882139"/>
          </a:xfrm>
          <a:prstGeom prst="rect">
            <a:avLst/>
          </a:prstGeom>
        </p:spPr>
      </p:pic>
      <p:sp>
        <p:nvSpPr>
          <p:cNvPr id="4" name="Výplň">
            <a:extLst>
              <a:ext uri="{FF2B5EF4-FFF2-40B4-BE49-F238E27FC236}">
                <a16:creationId xmlns:a16="http://schemas.microsoft.com/office/drawing/2014/main" id="{4BDF2C98-C4D2-C70A-BCD0-C0B4A1ABD97F}"/>
              </a:ext>
            </a:extLst>
          </p:cNvPr>
          <p:cNvSpPr/>
          <p:nvPr userDrawn="1"/>
        </p:nvSpPr>
        <p:spPr>
          <a:xfrm>
            <a:off x="576263" y="1341438"/>
            <a:ext cx="7991475" cy="48958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EFCF8"/>
              </a:solidFill>
            </a:endParaRPr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65222AAD-0508-B5FF-2F41-2C6CAF1B2CD9}"/>
              </a:ext>
            </a:extLst>
          </p:cNvPr>
          <p:cNvCxnSpPr>
            <a:cxnSpLocks/>
          </p:cNvCxnSpPr>
          <p:nvPr userDrawn="1"/>
        </p:nvCxnSpPr>
        <p:spPr>
          <a:xfrm>
            <a:off x="1727200" y="1341438"/>
            <a:ext cx="0" cy="489585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4047146C-E65F-B89F-1E55-ACF5DA6D77CB}"/>
              </a:ext>
            </a:extLst>
          </p:cNvPr>
          <p:cNvCxnSpPr>
            <a:cxnSpLocks/>
          </p:cNvCxnSpPr>
          <p:nvPr userDrawn="1"/>
        </p:nvCxnSpPr>
        <p:spPr>
          <a:xfrm>
            <a:off x="1943100" y="1341438"/>
            <a:ext cx="0" cy="489585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6E12A61C-C4A5-51F4-BFC4-9850A0BB02D9}"/>
              </a:ext>
            </a:extLst>
          </p:cNvPr>
          <p:cNvCxnSpPr>
            <a:cxnSpLocks/>
          </p:cNvCxnSpPr>
          <p:nvPr userDrawn="1"/>
        </p:nvCxnSpPr>
        <p:spPr>
          <a:xfrm>
            <a:off x="3090655" y="1341438"/>
            <a:ext cx="0" cy="489585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8587ED26-E48F-C057-E051-6A369C769112}"/>
              </a:ext>
            </a:extLst>
          </p:cNvPr>
          <p:cNvCxnSpPr>
            <a:cxnSpLocks/>
          </p:cNvCxnSpPr>
          <p:nvPr userDrawn="1"/>
        </p:nvCxnSpPr>
        <p:spPr>
          <a:xfrm>
            <a:off x="3325025" y="1341438"/>
            <a:ext cx="0" cy="489585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1BE15A73-1916-F48E-F62D-2CDFB69883F2}"/>
              </a:ext>
            </a:extLst>
          </p:cNvPr>
          <p:cNvCxnSpPr>
            <a:cxnSpLocks/>
          </p:cNvCxnSpPr>
          <p:nvPr userDrawn="1"/>
        </p:nvCxnSpPr>
        <p:spPr>
          <a:xfrm>
            <a:off x="4464050" y="1341438"/>
            <a:ext cx="0" cy="489585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A34BECAC-E6AF-B5CA-0B05-B3FE372D8D68}"/>
              </a:ext>
            </a:extLst>
          </p:cNvPr>
          <p:cNvCxnSpPr>
            <a:cxnSpLocks/>
          </p:cNvCxnSpPr>
          <p:nvPr userDrawn="1"/>
        </p:nvCxnSpPr>
        <p:spPr>
          <a:xfrm>
            <a:off x="4679950" y="1341438"/>
            <a:ext cx="0" cy="489585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AE23DED9-F8A3-7A75-5BBF-424C67D0894A}"/>
              </a:ext>
            </a:extLst>
          </p:cNvPr>
          <p:cNvCxnSpPr>
            <a:cxnSpLocks/>
          </p:cNvCxnSpPr>
          <p:nvPr userDrawn="1"/>
        </p:nvCxnSpPr>
        <p:spPr>
          <a:xfrm>
            <a:off x="5832475" y="1341438"/>
            <a:ext cx="0" cy="489585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0CA28248-32C9-1D5A-EFCA-45D61EE0C2E9}"/>
              </a:ext>
            </a:extLst>
          </p:cNvPr>
          <p:cNvCxnSpPr>
            <a:cxnSpLocks/>
          </p:cNvCxnSpPr>
          <p:nvPr userDrawn="1"/>
        </p:nvCxnSpPr>
        <p:spPr>
          <a:xfrm>
            <a:off x="6048375" y="1341438"/>
            <a:ext cx="0" cy="489585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1965C58B-1D0E-1AFA-6882-A621740BAD13}"/>
              </a:ext>
            </a:extLst>
          </p:cNvPr>
          <p:cNvCxnSpPr>
            <a:cxnSpLocks/>
          </p:cNvCxnSpPr>
          <p:nvPr userDrawn="1"/>
        </p:nvCxnSpPr>
        <p:spPr>
          <a:xfrm>
            <a:off x="7200900" y="1336851"/>
            <a:ext cx="0" cy="489585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2" name="Přímá spojnice 21">
            <a:extLst>
              <a:ext uri="{FF2B5EF4-FFF2-40B4-BE49-F238E27FC236}">
                <a16:creationId xmlns:a16="http://schemas.microsoft.com/office/drawing/2014/main" id="{7316813F-307D-74E9-9D1C-AC6CF81F460D}"/>
              </a:ext>
            </a:extLst>
          </p:cNvPr>
          <p:cNvCxnSpPr>
            <a:cxnSpLocks/>
          </p:cNvCxnSpPr>
          <p:nvPr userDrawn="1"/>
        </p:nvCxnSpPr>
        <p:spPr>
          <a:xfrm>
            <a:off x="7421770" y="1341438"/>
            <a:ext cx="0" cy="489585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4" name="Přímá spojnice 23">
            <a:extLst>
              <a:ext uri="{FF2B5EF4-FFF2-40B4-BE49-F238E27FC236}">
                <a16:creationId xmlns:a16="http://schemas.microsoft.com/office/drawing/2014/main" id="{6F68309C-F9DA-BFB1-B1F9-041B231EC382}"/>
              </a:ext>
            </a:extLst>
          </p:cNvPr>
          <p:cNvCxnSpPr>
            <a:stCxn id="4" idx="1"/>
            <a:endCxn id="4" idx="3"/>
          </p:cNvCxnSpPr>
          <p:nvPr userDrawn="1"/>
        </p:nvCxnSpPr>
        <p:spPr>
          <a:xfrm>
            <a:off x="576263" y="3789363"/>
            <a:ext cx="7991475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" name="Linka horní">
            <a:extLst>
              <a:ext uri="{FF2B5EF4-FFF2-40B4-BE49-F238E27FC236}">
                <a16:creationId xmlns:a16="http://schemas.microsoft.com/office/drawing/2014/main" id="{A24E77EC-7A36-66B8-2FD3-5E87F4833EA5}"/>
              </a:ext>
            </a:extLst>
          </p:cNvPr>
          <p:cNvCxnSpPr>
            <a:cxnSpLocks/>
          </p:cNvCxnSpPr>
          <p:nvPr userDrawn="1"/>
        </p:nvCxnSpPr>
        <p:spPr>
          <a:xfrm>
            <a:off x="6774547" y="716990"/>
            <a:ext cx="956441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RILSA logomark horní" descr="rilsa, výzkumný ústav práce a sociálních věcí">
            <a:extLst>
              <a:ext uri="{FF2B5EF4-FFF2-40B4-BE49-F238E27FC236}">
                <a16:creationId xmlns:a16="http://schemas.microsoft.com/office/drawing/2014/main" id="{4FABAF2C-E212-0337-97B6-F3225A8B56C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497" y="217723"/>
            <a:ext cx="983170" cy="981757"/>
          </a:xfrm>
          <a:prstGeom prst="rect">
            <a:avLst/>
          </a:prstGeom>
        </p:spPr>
      </p:pic>
      <p:sp>
        <p:nvSpPr>
          <p:cNvPr id="28" name="Podnadpis">
            <a:extLst>
              <a:ext uri="{FF2B5EF4-FFF2-40B4-BE49-F238E27FC236}">
                <a16:creationId xmlns:a16="http://schemas.microsoft.com/office/drawing/2014/main" id="{4671BC95-2A50-54ED-BD3E-36DDB913D22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6262" y="426474"/>
            <a:ext cx="5364163" cy="36917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lIns="0" tIns="0" rIns="0" bIns="0">
            <a:normAutofit/>
          </a:bodyPr>
          <a:lstStyle>
            <a:lvl1pPr marL="0" indent="0">
              <a:buNone/>
              <a:defRPr sz="2800">
                <a:latin typeface="Nunito Sans SemiBold" panose="00000700000000000000" pitchFamily="2" charset="0"/>
              </a:defRPr>
            </a:lvl1pPr>
          </a:lstStyle>
          <a:p>
            <a:pPr lvl="0"/>
            <a:r>
              <a:rPr lang="cs-CZ" dirty="0"/>
              <a:t>Zóna obsahu a vodítka	</a:t>
            </a:r>
          </a:p>
        </p:txBody>
      </p:sp>
      <p:sp>
        <p:nvSpPr>
          <p:cNvPr id="30" name="Nadpis">
            <a:extLst>
              <a:ext uri="{FF2B5EF4-FFF2-40B4-BE49-F238E27FC236}">
                <a16:creationId xmlns:a16="http://schemas.microsoft.com/office/drawing/2014/main" id="{E807271A-9326-F9EA-69E9-D321EAD8751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6263" y="823125"/>
            <a:ext cx="5364162" cy="23977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lIns="0" tIns="0" rIns="0" bIns="0"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dirty="0"/>
              <a:t>pro PPTX design</a:t>
            </a:r>
          </a:p>
        </p:txBody>
      </p:sp>
    </p:spTree>
    <p:extLst>
      <p:ext uri="{BB962C8B-B14F-4D97-AF65-F5344CB8AC3E}">
        <p14:creationId xmlns:p14="http://schemas.microsoft.com/office/powerpoint/2010/main" val="10425405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7">
          <p15:clr>
            <a:srgbClr val="9FCC3B"/>
          </p15:clr>
        </p15:guide>
        <p15:guide id="2" pos="2880">
          <p15:clr>
            <a:srgbClr val="9FCC3B"/>
          </p15:clr>
        </p15:guide>
        <p15:guide id="3" pos="5397">
          <p15:clr>
            <a:srgbClr val="FDE53C"/>
          </p15:clr>
        </p15:guide>
        <p15:guide id="4" orient="horz" pos="845">
          <p15:clr>
            <a:srgbClr val="FBAE40"/>
          </p15:clr>
        </p15:guide>
        <p15:guide id="5" orient="horz" pos="3929">
          <p15:clr>
            <a:srgbClr val="FDE53C"/>
          </p15:clr>
        </p15:guide>
        <p15:guide id="6" pos="2948">
          <p15:clr>
            <a:srgbClr val="FBAE40"/>
          </p15:clr>
        </p15:guide>
        <p15:guide id="7" pos="2812">
          <p15:clr>
            <a:srgbClr val="FBAE40"/>
          </p15:clr>
        </p15:guide>
        <p15:guide id="8" pos="4536">
          <p15:clr>
            <a:srgbClr val="FBAE40"/>
          </p15:clr>
        </p15:guide>
        <p15:guide id="9" pos="4672">
          <p15:clr>
            <a:srgbClr val="FBAE40"/>
          </p15:clr>
        </p15:guide>
        <p15:guide id="10" pos="1224">
          <p15:clr>
            <a:srgbClr val="FBAE40"/>
          </p15:clr>
        </p15:guide>
        <p15:guide id="11" orient="horz" pos="777">
          <p15:clr>
            <a:srgbClr val="FBAE40"/>
          </p15:clr>
        </p15:guide>
        <p15:guide id="12" orient="horz" pos="2319">
          <p15:clr>
            <a:srgbClr val="FBAE40"/>
          </p15:clr>
        </p15:guide>
        <p15:guide id="13" orient="horz" pos="255">
          <p15:clr>
            <a:srgbClr val="FDE53C"/>
          </p15:clr>
        </p15:guide>
        <p15:guide id="14" pos="3742">
          <p15:clr>
            <a:srgbClr val="C35EA4"/>
          </p15:clr>
        </p15:guide>
        <p15:guide id="15" pos="4604">
          <p15:clr>
            <a:srgbClr val="C35EA4"/>
          </p15:clr>
        </p15:guide>
        <p15:guide id="16" pos="3810">
          <p15:clr>
            <a:srgbClr val="FBAE40"/>
          </p15:clr>
        </p15:guide>
        <p15:guide id="17" pos="3674">
          <p15:clr>
            <a:srgbClr val="FBAE40"/>
          </p15:clr>
        </p15:guide>
        <p15:guide id="18" pos="2018">
          <p15:clr>
            <a:srgbClr val="C35EA4"/>
          </p15:clr>
        </p15:guide>
        <p15:guide id="19" pos="2086">
          <p15:clr>
            <a:srgbClr val="FBAE40"/>
          </p15:clr>
        </p15:guide>
        <p15:guide id="20" pos="1950">
          <p15:clr>
            <a:srgbClr val="FBAE40"/>
          </p15:clr>
        </p15:guide>
        <p15:guide id="21" pos="1156">
          <p15:clr>
            <a:srgbClr val="C35EA4"/>
          </p15:clr>
        </p15:guide>
        <p15:guide id="22" pos="1088">
          <p15:clr>
            <a:srgbClr val="FBAE40"/>
          </p15:clr>
        </p15:guide>
        <p15:guide id="23" pos="363">
          <p15:clr>
            <a:srgbClr val="FDE53C"/>
          </p15:clr>
        </p15:guide>
        <p15:guide id="24" orient="horz" pos="2455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">
            <a:extLst>
              <a:ext uri="{FF2B5EF4-FFF2-40B4-BE49-F238E27FC236}">
                <a16:creationId xmlns:a16="http://schemas.microsoft.com/office/drawing/2014/main" id="{D554C9F3-62F7-7AB9-3025-433DC7E8FA5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6513607" y="6356350"/>
            <a:ext cx="2057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645AEE-F697-459C-A803-FD4DBA44348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zápatí">
            <a:extLst>
              <a:ext uri="{FF2B5EF4-FFF2-40B4-BE49-F238E27FC236}">
                <a16:creationId xmlns:a16="http://schemas.microsoft.com/office/drawing/2014/main" id="{DCA612B1-07FE-618A-E8CD-390694546D9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pic>
        <p:nvPicPr>
          <p:cNvPr id="2" name="Logomark RILSA" descr="rilsa, výzkumný ústav práce a sociálních věcí">
            <a:extLst>
              <a:ext uri="{FF2B5EF4-FFF2-40B4-BE49-F238E27FC236}">
                <a16:creationId xmlns:a16="http://schemas.microsoft.com/office/drawing/2014/main" id="{37636151-C5AD-DDF9-522B-8BC81A6DFDD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90" y="6047098"/>
            <a:ext cx="883409" cy="882139"/>
          </a:xfrm>
          <a:prstGeom prst="rect">
            <a:avLst/>
          </a:prstGeom>
        </p:spPr>
      </p:pic>
      <p:cxnSp>
        <p:nvCxnSpPr>
          <p:cNvPr id="7" name="Linka">
            <a:extLst>
              <a:ext uri="{FF2B5EF4-FFF2-40B4-BE49-F238E27FC236}">
                <a16:creationId xmlns:a16="http://schemas.microsoft.com/office/drawing/2014/main" id="{1F0586FF-41BC-109F-9E2F-03046B306F45}"/>
              </a:ext>
            </a:extLst>
          </p:cNvPr>
          <p:cNvCxnSpPr>
            <a:cxnSpLocks/>
          </p:cNvCxnSpPr>
          <p:nvPr userDrawn="1"/>
        </p:nvCxnSpPr>
        <p:spPr>
          <a:xfrm>
            <a:off x="1332973" y="6516000"/>
            <a:ext cx="1594678" cy="1244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ástupný symbol pro tabulku">
            <a:extLst>
              <a:ext uri="{FF2B5EF4-FFF2-40B4-BE49-F238E27FC236}">
                <a16:creationId xmlns:a16="http://schemas.microsoft.com/office/drawing/2014/main" id="{D5D935D0-CE5C-78C0-DAD2-890531280D9C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576263" y="1376362"/>
            <a:ext cx="7991475" cy="4860925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3"/>
              </a:buClr>
              <a:buFont typeface="Arial" panose="020B0604020202020204" pitchFamily="34" charset="0"/>
              <a:buChar char="•"/>
              <a:defRPr lang="cs-CZ" dirty="0"/>
            </a:lvl1pPr>
          </a:lstStyle>
          <a:p>
            <a:r>
              <a:rPr lang="cs-CZ"/>
              <a:t>Kliknutím na ikonu přidáte tabulku.</a:t>
            </a:r>
            <a:endParaRPr lang="cs-CZ" dirty="0"/>
          </a:p>
        </p:txBody>
      </p:sp>
      <p:sp>
        <p:nvSpPr>
          <p:cNvPr id="30" name="Podnadpis">
            <a:extLst>
              <a:ext uri="{FF2B5EF4-FFF2-40B4-BE49-F238E27FC236}">
                <a16:creationId xmlns:a16="http://schemas.microsoft.com/office/drawing/2014/main" id="{E807271A-9326-F9EA-69E9-D321EAD8751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6263" y="823125"/>
            <a:ext cx="7991475" cy="23977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dirty="0"/>
              <a:t>Podnadpis</a:t>
            </a:r>
          </a:p>
        </p:txBody>
      </p:sp>
      <p:sp>
        <p:nvSpPr>
          <p:cNvPr id="28" name="Nadpis">
            <a:extLst>
              <a:ext uri="{FF2B5EF4-FFF2-40B4-BE49-F238E27FC236}">
                <a16:creationId xmlns:a16="http://schemas.microsoft.com/office/drawing/2014/main" id="{4671BC95-2A50-54ED-BD3E-36DDB913D22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6262" y="426474"/>
            <a:ext cx="7991476" cy="36917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800">
                <a:latin typeface="Nunito Sans SemiBold" panose="00000700000000000000" pitchFamily="2" charset="0"/>
              </a:defRPr>
            </a:lvl1pPr>
          </a:lstStyle>
          <a:p>
            <a:pPr lvl="0"/>
            <a:r>
              <a:rPr lang="cs-CZ" dirty="0"/>
              <a:t>Tabulka celostránková</a:t>
            </a:r>
          </a:p>
        </p:txBody>
      </p:sp>
    </p:spTree>
    <p:extLst>
      <p:ext uri="{BB962C8B-B14F-4D97-AF65-F5344CB8AC3E}">
        <p14:creationId xmlns:p14="http://schemas.microsoft.com/office/powerpoint/2010/main" val="2003236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7">
          <p15:clr>
            <a:srgbClr val="9FCC3B"/>
          </p15:clr>
        </p15:guide>
        <p15:guide id="2" pos="2880">
          <p15:clr>
            <a:srgbClr val="9FCC3B"/>
          </p15:clr>
        </p15:guide>
        <p15:guide id="4" pos="5397">
          <p15:clr>
            <a:srgbClr val="FDE53C"/>
          </p15:clr>
        </p15:guide>
        <p15:guide id="5" orient="horz" pos="867">
          <p15:clr>
            <a:srgbClr val="FBAE40"/>
          </p15:clr>
        </p15:guide>
        <p15:guide id="6" orient="horz" pos="3929">
          <p15:clr>
            <a:srgbClr val="FDE53C"/>
          </p15:clr>
        </p15:guide>
        <p15:guide id="10" pos="2948">
          <p15:clr>
            <a:srgbClr val="FBAE40"/>
          </p15:clr>
        </p15:guide>
        <p15:guide id="12" pos="2812">
          <p15:clr>
            <a:srgbClr val="FBAE40"/>
          </p15:clr>
        </p15:guide>
        <p15:guide id="14" pos="4536">
          <p15:clr>
            <a:srgbClr val="FBAE40"/>
          </p15:clr>
        </p15:guide>
        <p15:guide id="15" pos="4672">
          <p15:clr>
            <a:srgbClr val="FBAE40"/>
          </p15:clr>
        </p15:guide>
        <p15:guide id="16" pos="1224">
          <p15:clr>
            <a:srgbClr val="FBAE40"/>
          </p15:clr>
        </p15:guide>
        <p15:guide id="18" orient="horz" pos="777">
          <p15:clr>
            <a:srgbClr val="FBAE40"/>
          </p15:clr>
        </p15:guide>
        <p15:guide id="19" orient="horz" pos="2319">
          <p15:clr>
            <a:srgbClr val="FBAE40"/>
          </p15:clr>
        </p15:guide>
        <p15:guide id="20" orient="horz" pos="255">
          <p15:clr>
            <a:srgbClr val="FDE53C"/>
          </p15:clr>
        </p15:guide>
        <p15:guide id="21" pos="3742">
          <p15:clr>
            <a:srgbClr val="C35EA4"/>
          </p15:clr>
        </p15:guide>
        <p15:guide id="22" pos="4604">
          <p15:clr>
            <a:srgbClr val="C35EA4"/>
          </p15:clr>
        </p15:guide>
        <p15:guide id="23" pos="3810">
          <p15:clr>
            <a:srgbClr val="FBAE40"/>
          </p15:clr>
        </p15:guide>
        <p15:guide id="24" pos="3674">
          <p15:clr>
            <a:srgbClr val="FBAE40"/>
          </p15:clr>
        </p15:guide>
        <p15:guide id="25" pos="2018">
          <p15:clr>
            <a:srgbClr val="C35EA4"/>
          </p15:clr>
        </p15:guide>
        <p15:guide id="26" pos="2086">
          <p15:clr>
            <a:srgbClr val="FBAE40"/>
          </p15:clr>
        </p15:guide>
        <p15:guide id="27" pos="1950">
          <p15:clr>
            <a:srgbClr val="FBAE40"/>
          </p15:clr>
        </p15:guide>
        <p15:guide id="28" pos="1156">
          <p15:clr>
            <a:srgbClr val="C35EA4"/>
          </p15:clr>
        </p15:guide>
        <p15:guide id="29" pos="1088">
          <p15:clr>
            <a:srgbClr val="FBAE40"/>
          </p15:clr>
        </p15:guide>
        <p15:guide id="30" pos="363">
          <p15:clr>
            <a:srgbClr val="FDE53C"/>
          </p15:clr>
        </p15:guide>
        <p15:guide id="31" orient="horz" pos="2455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">
            <a:extLst>
              <a:ext uri="{FF2B5EF4-FFF2-40B4-BE49-F238E27FC236}">
                <a16:creationId xmlns:a16="http://schemas.microsoft.com/office/drawing/2014/main" id="{D554C9F3-62F7-7AB9-3025-433DC7E8FA5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6513607" y="6356350"/>
            <a:ext cx="2057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645AEE-F697-459C-A803-FD4DBA44348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zápatí">
            <a:extLst>
              <a:ext uri="{FF2B5EF4-FFF2-40B4-BE49-F238E27FC236}">
                <a16:creationId xmlns:a16="http://schemas.microsoft.com/office/drawing/2014/main" id="{DCA612B1-07FE-618A-E8CD-390694546D9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cxnSp>
        <p:nvCxnSpPr>
          <p:cNvPr id="7" name="Linka">
            <a:extLst>
              <a:ext uri="{FF2B5EF4-FFF2-40B4-BE49-F238E27FC236}">
                <a16:creationId xmlns:a16="http://schemas.microsoft.com/office/drawing/2014/main" id="{1F0586FF-41BC-109F-9E2F-03046B306F45}"/>
              </a:ext>
            </a:extLst>
          </p:cNvPr>
          <p:cNvCxnSpPr>
            <a:cxnSpLocks/>
          </p:cNvCxnSpPr>
          <p:nvPr userDrawn="1"/>
        </p:nvCxnSpPr>
        <p:spPr>
          <a:xfrm>
            <a:off x="1332973" y="6516000"/>
            <a:ext cx="1594678" cy="1244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Logomark RILSA" descr="rilsa, výzkumný ústav práce a sociálních věcí">
            <a:extLst>
              <a:ext uri="{FF2B5EF4-FFF2-40B4-BE49-F238E27FC236}">
                <a16:creationId xmlns:a16="http://schemas.microsoft.com/office/drawing/2014/main" id="{37636151-C5AD-DDF9-522B-8BC81A6DFDD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90" y="6047098"/>
            <a:ext cx="883409" cy="882139"/>
          </a:xfrm>
          <a:prstGeom prst="rect">
            <a:avLst/>
          </a:prstGeom>
        </p:spPr>
      </p:pic>
      <p:sp>
        <p:nvSpPr>
          <p:cNvPr id="14" name="Zástupný objekt grafu">
            <a:extLst>
              <a:ext uri="{FF2B5EF4-FFF2-40B4-BE49-F238E27FC236}">
                <a16:creationId xmlns:a16="http://schemas.microsoft.com/office/drawing/2014/main" id="{1979B4C0-B639-2DB0-8C3F-BD8DAD66C417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576263" y="1376363"/>
            <a:ext cx="7991475" cy="4860925"/>
          </a:xfrm>
          <a:prstGeom prst="rect">
            <a:avLst/>
          </a:prstGeom>
        </p:spPr>
        <p:txBody>
          <a:bodyPr/>
          <a:lstStyle>
            <a:lvl1pPr>
              <a:buClr>
                <a:schemeClr val="accent3"/>
              </a:buClr>
              <a:defRPr lang="cs-CZ"/>
            </a:lvl1pPr>
          </a:lstStyle>
          <a:p>
            <a:r>
              <a:rPr lang="cs-CZ"/>
              <a:t>Kliknutím na ikonu přidáte graf.</a:t>
            </a:r>
          </a:p>
        </p:txBody>
      </p:sp>
      <p:sp>
        <p:nvSpPr>
          <p:cNvPr id="30" name="Podnadpis">
            <a:extLst>
              <a:ext uri="{FF2B5EF4-FFF2-40B4-BE49-F238E27FC236}">
                <a16:creationId xmlns:a16="http://schemas.microsoft.com/office/drawing/2014/main" id="{E807271A-9326-F9EA-69E9-D321EAD8751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6263" y="823125"/>
            <a:ext cx="7991475" cy="23977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dirty="0"/>
              <a:t>Podnadpis</a:t>
            </a:r>
          </a:p>
        </p:txBody>
      </p:sp>
      <p:sp>
        <p:nvSpPr>
          <p:cNvPr id="28" name="Nadpis">
            <a:extLst>
              <a:ext uri="{FF2B5EF4-FFF2-40B4-BE49-F238E27FC236}">
                <a16:creationId xmlns:a16="http://schemas.microsoft.com/office/drawing/2014/main" id="{4671BC95-2A50-54ED-BD3E-36DDB913D22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6262" y="426474"/>
            <a:ext cx="7991476" cy="36917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800">
                <a:latin typeface="Nunito Sans SemiBold" panose="00000700000000000000" pitchFamily="2" charset="0"/>
              </a:defRPr>
            </a:lvl1pPr>
          </a:lstStyle>
          <a:p>
            <a:pPr lvl="0"/>
            <a:r>
              <a:rPr lang="cs-CZ" dirty="0"/>
              <a:t>Graf jednostránkový</a:t>
            </a:r>
          </a:p>
        </p:txBody>
      </p:sp>
    </p:spTree>
    <p:extLst>
      <p:ext uri="{BB962C8B-B14F-4D97-AF65-F5344CB8AC3E}">
        <p14:creationId xmlns:p14="http://schemas.microsoft.com/office/powerpoint/2010/main" val="31548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7">
          <p15:clr>
            <a:srgbClr val="9FCC3B"/>
          </p15:clr>
        </p15:guide>
        <p15:guide id="2" pos="2880">
          <p15:clr>
            <a:srgbClr val="9FCC3B"/>
          </p15:clr>
        </p15:guide>
        <p15:guide id="4" pos="5397">
          <p15:clr>
            <a:srgbClr val="FDE53C"/>
          </p15:clr>
        </p15:guide>
        <p15:guide id="5" orient="horz" pos="867">
          <p15:clr>
            <a:srgbClr val="FBAE40"/>
          </p15:clr>
        </p15:guide>
        <p15:guide id="6" orient="horz" pos="3929">
          <p15:clr>
            <a:srgbClr val="FDE53C"/>
          </p15:clr>
        </p15:guide>
        <p15:guide id="10" pos="2948">
          <p15:clr>
            <a:srgbClr val="FBAE40"/>
          </p15:clr>
        </p15:guide>
        <p15:guide id="12" pos="2812">
          <p15:clr>
            <a:srgbClr val="FBAE40"/>
          </p15:clr>
        </p15:guide>
        <p15:guide id="14" pos="4536">
          <p15:clr>
            <a:srgbClr val="FBAE40"/>
          </p15:clr>
        </p15:guide>
        <p15:guide id="15" pos="4672">
          <p15:clr>
            <a:srgbClr val="FBAE40"/>
          </p15:clr>
        </p15:guide>
        <p15:guide id="16" pos="1224">
          <p15:clr>
            <a:srgbClr val="FBAE40"/>
          </p15:clr>
        </p15:guide>
        <p15:guide id="18" orient="horz" pos="777">
          <p15:clr>
            <a:srgbClr val="FBAE40"/>
          </p15:clr>
        </p15:guide>
        <p15:guide id="19" orient="horz" pos="2319">
          <p15:clr>
            <a:srgbClr val="FBAE40"/>
          </p15:clr>
        </p15:guide>
        <p15:guide id="20" orient="horz" pos="255">
          <p15:clr>
            <a:srgbClr val="FDE53C"/>
          </p15:clr>
        </p15:guide>
        <p15:guide id="21" pos="3742">
          <p15:clr>
            <a:srgbClr val="C35EA4"/>
          </p15:clr>
        </p15:guide>
        <p15:guide id="22" pos="4604">
          <p15:clr>
            <a:srgbClr val="C35EA4"/>
          </p15:clr>
        </p15:guide>
        <p15:guide id="23" pos="3810">
          <p15:clr>
            <a:srgbClr val="FBAE40"/>
          </p15:clr>
        </p15:guide>
        <p15:guide id="24" pos="3674">
          <p15:clr>
            <a:srgbClr val="FBAE40"/>
          </p15:clr>
        </p15:guide>
        <p15:guide id="25" pos="2018">
          <p15:clr>
            <a:srgbClr val="C35EA4"/>
          </p15:clr>
        </p15:guide>
        <p15:guide id="26" pos="2086">
          <p15:clr>
            <a:srgbClr val="FBAE40"/>
          </p15:clr>
        </p15:guide>
        <p15:guide id="27" pos="1950">
          <p15:clr>
            <a:srgbClr val="FBAE40"/>
          </p15:clr>
        </p15:guide>
        <p15:guide id="28" pos="1156">
          <p15:clr>
            <a:srgbClr val="C35EA4"/>
          </p15:clr>
        </p15:guide>
        <p15:guide id="29" pos="1088">
          <p15:clr>
            <a:srgbClr val="FBAE40"/>
          </p15:clr>
        </p15:guide>
        <p15:guide id="30" pos="363">
          <p15:clr>
            <a:srgbClr val="FDE53C"/>
          </p15:clr>
        </p15:guide>
        <p15:guide id="31" orient="horz" pos="2455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i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">
            <a:extLst>
              <a:ext uri="{FF2B5EF4-FFF2-40B4-BE49-F238E27FC236}">
                <a16:creationId xmlns:a16="http://schemas.microsoft.com/office/drawing/2014/main" id="{D554C9F3-62F7-7AB9-3025-433DC7E8FA5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6513607" y="6356350"/>
            <a:ext cx="2057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645AEE-F697-459C-A803-FD4DBA44348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zápatí">
            <a:extLst>
              <a:ext uri="{FF2B5EF4-FFF2-40B4-BE49-F238E27FC236}">
                <a16:creationId xmlns:a16="http://schemas.microsoft.com/office/drawing/2014/main" id="{DCA612B1-07FE-618A-E8CD-390694546D9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cxnSp>
        <p:nvCxnSpPr>
          <p:cNvPr id="7" name="Linka">
            <a:extLst>
              <a:ext uri="{FF2B5EF4-FFF2-40B4-BE49-F238E27FC236}">
                <a16:creationId xmlns:a16="http://schemas.microsoft.com/office/drawing/2014/main" id="{1F0586FF-41BC-109F-9E2F-03046B306F45}"/>
              </a:ext>
            </a:extLst>
          </p:cNvPr>
          <p:cNvCxnSpPr>
            <a:cxnSpLocks/>
          </p:cNvCxnSpPr>
          <p:nvPr userDrawn="1"/>
        </p:nvCxnSpPr>
        <p:spPr>
          <a:xfrm>
            <a:off x="1332973" y="6516000"/>
            <a:ext cx="1594678" cy="1244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Logomark RILSA" descr="rilsa, výzkumný ústav práce a sociálních věcí">
            <a:extLst>
              <a:ext uri="{FF2B5EF4-FFF2-40B4-BE49-F238E27FC236}">
                <a16:creationId xmlns:a16="http://schemas.microsoft.com/office/drawing/2014/main" id="{37636151-C5AD-DDF9-522B-8BC81A6DFDD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90" y="6047098"/>
            <a:ext cx="883409" cy="882139"/>
          </a:xfrm>
          <a:prstGeom prst="rect">
            <a:avLst/>
          </a:prstGeom>
        </p:spPr>
      </p:pic>
      <p:sp>
        <p:nvSpPr>
          <p:cNvPr id="4" name="Zástupný obsah">
            <a:extLst>
              <a:ext uri="{FF2B5EF4-FFF2-40B4-BE49-F238E27FC236}">
                <a16:creationId xmlns:a16="http://schemas.microsoft.com/office/drawing/2014/main" id="{B3C53714-51FF-A3CF-0A15-3316AA696514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76263" y="1392340"/>
            <a:ext cx="7991475" cy="4844948"/>
          </a:xfrm>
          <a:prstGeom prst="rect">
            <a:avLst/>
          </a:prstGeom>
        </p:spPr>
        <p:txBody>
          <a:bodyPr/>
          <a:lstStyle>
            <a:lvl1pPr>
              <a:buClr>
                <a:schemeClr val="accent3"/>
              </a:buClr>
              <a:defRPr lang="cs-CZ" sz="2100"/>
            </a:lvl1pPr>
            <a:lvl2pPr>
              <a:buClr>
                <a:schemeClr val="accent3"/>
              </a:buClr>
              <a:defRPr lang="cs-CZ" sz="1800"/>
            </a:lvl2pPr>
            <a:lvl3pPr>
              <a:buClr>
                <a:schemeClr val="accent3"/>
              </a:buClr>
              <a:defRPr lang="cs-CZ" sz="1500"/>
            </a:lvl3pPr>
            <a:lvl4pPr>
              <a:buClr>
                <a:schemeClr val="accent3"/>
              </a:buClr>
              <a:defRPr lang="cs-CZ" sz="1350"/>
            </a:lvl4pPr>
            <a:lvl5pPr>
              <a:buClr>
                <a:schemeClr val="accent3"/>
              </a:buClr>
              <a:defRPr lang="cs-CZ" sz="135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30" name="Podnadpis">
            <a:extLst>
              <a:ext uri="{FF2B5EF4-FFF2-40B4-BE49-F238E27FC236}">
                <a16:creationId xmlns:a16="http://schemas.microsoft.com/office/drawing/2014/main" id="{E807271A-9326-F9EA-69E9-D321EAD8751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6263" y="823125"/>
            <a:ext cx="7991475" cy="23977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dirty="0"/>
              <a:t>S libovolným obsahem</a:t>
            </a:r>
          </a:p>
        </p:txBody>
      </p:sp>
      <p:sp>
        <p:nvSpPr>
          <p:cNvPr id="28" name="Nadpis">
            <a:extLst>
              <a:ext uri="{FF2B5EF4-FFF2-40B4-BE49-F238E27FC236}">
                <a16:creationId xmlns:a16="http://schemas.microsoft.com/office/drawing/2014/main" id="{4671BC95-2A50-54ED-BD3E-36DDB913D22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6262" y="426474"/>
            <a:ext cx="7991476" cy="36917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800">
                <a:latin typeface="Nunito Sans SemiBold" panose="00000700000000000000" pitchFamily="2" charset="0"/>
              </a:defRPr>
            </a:lvl1pPr>
          </a:lstStyle>
          <a:p>
            <a:pPr lvl="0"/>
            <a:r>
              <a:rPr lang="cs-CZ" dirty="0"/>
              <a:t>1 stránka</a:t>
            </a:r>
          </a:p>
        </p:txBody>
      </p:sp>
    </p:spTree>
    <p:extLst>
      <p:ext uri="{BB962C8B-B14F-4D97-AF65-F5344CB8AC3E}">
        <p14:creationId xmlns:p14="http://schemas.microsoft.com/office/powerpoint/2010/main" val="14032817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7">
          <p15:clr>
            <a:srgbClr val="9FCC3B"/>
          </p15:clr>
        </p15:guide>
        <p15:guide id="2" pos="2880">
          <p15:clr>
            <a:srgbClr val="9FCC3B"/>
          </p15:clr>
        </p15:guide>
        <p15:guide id="4" pos="5397">
          <p15:clr>
            <a:srgbClr val="FDE53C"/>
          </p15:clr>
        </p15:guide>
        <p15:guide id="5" orient="horz" pos="867">
          <p15:clr>
            <a:srgbClr val="FBAE40"/>
          </p15:clr>
        </p15:guide>
        <p15:guide id="6" orient="horz" pos="3929">
          <p15:clr>
            <a:srgbClr val="FDE53C"/>
          </p15:clr>
        </p15:guide>
        <p15:guide id="10" pos="2948">
          <p15:clr>
            <a:srgbClr val="FBAE40"/>
          </p15:clr>
        </p15:guide>
        <p15:guide id="12" pos="2812">
          <p15:clr>
            <a:srgbClr val="FBAE40"/>
          </p15:clr>
        </p15:guide>
        <p15:guide id="14" pos="4536">
          <p15:clr>
            <a:srgbClr val="FBAE40"/>
          </p15:clr>
        </p15:guide>
        <p15:guide id="15" pos="4672">
          <p15:clr>
            <a:srgbClr val="FBAE40"/>
          </p15:clr>
        </p15:guide>
        <p15:guide id="16" pos="1224">
          <p15:clr>
            <a:srgbClr val="FBAE40"/>
          </p15:clr>
        </p15:guide>
        <p15:guide id="18" orient="horz" pos="777">
          <p15:clr>
            <a:srgbClr val="FBAE40"/>
          </p15:clr>
        </p15:guide>
        <p15:guide id="19" orient="horz" pos="2319">
          <p15:clr>
            <a:srgbClr val="FBAE40"/>
          </p15:clr>
        </p15:guide>
        <p15:guide id="20" orient="horz" pos="255">
          <p15:clr>
            <a:srgbClr val="FDE53C"/>
          </p15:clr>
        </p15:guide>
        <p15:guide id="21" pos="3742">
          <p15:clr>
            <a:srgbClr val="C35EA4"/>
          </p15:clr>
        </p15:guide>
        <p15:guide id="22" pos="4604">
          <p15:clr>
            <a:srgbClr val="C35EA4"/>
          </p15:clr>
        </p15:guide>
        <p15:guide id="23" pos="3810">
          <p15:clr>
            <a:srgbClr val="FBAE40"/>
          </p15:clr>
        </p15:guide>
        <p15:guide id="24" pos="3674">
          <p15:clr>
            <a:srgbClr val="FBAE40"/>
          </p15:clr>
        </p15:guide>
        <p15:guide id="25" pos="2018">
          <p15:clr>
            <a:srgbClr val="C35EA4"/>
          </p15:clr>
        </p15:guide>
        <p15:guide id="26" pos="2086">
          <p15:clr>
            <a:srgbClr val="FBAE40"/>
          </p15:clr>
        </p15:guide>
        <p15:guide id="27" pos="1950">
          <p15:clr>
            <a:srgbClr val="FBAE40"/>
          </p15:clr>
        </p15:guide>
        <p15:guide id="28" pos="1156">
          <p15:clr>
            <a:srgbClr val="C35EA4"/>
          </p15:clr>
        </p15:guide>
        <p15:guide id="29" pos="1088">
          <p15:clr>
            <a:srgbClr val="FBAE40"/>
          </p15:clr>
        </p15:guide>
        <p15:guide id="30" pos="363">
          <p15:clr>
            <a:srgbClr val="FDE53C"/>
          </p15:clr>
        </p15:guide>
        <p15:guide id="31" orient="horz" pos="2455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">
            <a:extLst>
              <a:ext uri="{FF2B5EF4-FFF2-40B4-BE49-F238E27FC236}">
                <a16:creationId xmlns:a16="http://schemas.microsoft.com/office/drawing/2014/main" id="{D554C9F3-62F7-7AB9-3025-433DC7E8FA5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6513607" y="6356350"/>
            <a:ext cx="2057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645AEE-F697-459C-A803-FD4DBA44348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zápatí">
            <a:extLst>
              <a:ext uri="{FF2B5EF4-FFF2-40B4-BE49-F238E27FC236}">
                <a16:creationId xmlns:a16="http://schemas.microsoft.com/office/drawing/2014/main" id="{DCA612B1-07FE-618A-E8CD-390694546D9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cxnSp>
        <p:nvCxnSpPr>
          <p:cNvPr id="7" name="Linka">
            <a:extLst>
              <a:ext uri="{FF2B5EF4-FFF2-40B4-BE49-F238E27FC236}">
                <a16:creationId xmlns:a16="http://schemas.microsoft.com/office/drawing/2014/main" id="{1F0586FF-41BC-109F-9E2F-03046B306F45}"/>
              </a:ext>
            </a:extLst>
          </p:cNvPr>
          <p:cNvCxnSpPr>
            <a:cxnSpLocks/>
          </p:cNvCxnSpPr>
          <p:nvPr userDrawn="1"/>
        </p:nvCxnSpPr>
        <p:spPr>
          <a:xfrm>
            <a:off x="1332973" y="6516000"/>
            <a:ext cx="1594678" cy="1244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Logomark RILSA" descr="rilsa, výzkumný ústav práce a sociálních věcí">
            <a:extLst>
              <a:ext uri="{FF2B5EF4-FFF2-40B4-BE49-F238E27FC236}">
                <a16:creationId xmlns:a16="http://schemas.microsoft.com/office/drawing/2014/main" id="{37636151-C5AD-DDF9-522B-8BC81A6DFDD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90" y="6047098"/>
            <a:ext cx="883409" cy="882139"/>
          </a:xfrm>
          <a:prstGeom prst="rect">
            <a:avLst/>
          </a:prstGeom>
        </p:spPr>
      </p:pic>
      <p:sp>
        <p:nvSpPr>
          <p:cNvPr id="9" name="Zástupný obsah P">
            <a:extLst>
              <a:ext uri="{FF2B5EF4-FFF2-40B4-BE49-F238E27FC236}">
                <a16:creationId xmlns:a16="http://schemas.microsoft.com/office/drawing/2014/main" id="{D7D6BF85-009B-B387-E9F3-76A56730AC1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679951" y="1376363"/>
            <a:ext cx="3887787" cy="4860925"/>
          </a:xfrm>
          <a:prstGeom prst="rect">
            <a:avLst/>
          </a:prstGeom>
        </p:spPr>
        <p:txBody>
          <a:bodyPr/>
          <a:lstStyle>
            <a:lvl1pPr>
              <a:buClr>
                <a:schemeClr val="accent3"/>
              </a:buClr>
              <a:defRPr lang="cs-CZ"/>
            </a:lvl1pPr>
            <a:lvl2pPr>
              <a:buClr>
                <a:schemeClr val="accent3"/>
              </a:buClr>
              <a:defRPr lang="cs-CZ"/>
            </a:lvl2pPr>
            <a:lvl3pPr>
              <a:buClr>
                <a:schemeClr val="accent3"/>
              </a:buClr>
              <a:defRPr lang="cs-CZ"/>
            </a:lvl3pPr>
            <a:lvl4pPr>
              <a:buClr>
                <a:schemeClr val="accent3"/>
              </a:buClr>
              <a:defRPr lang="cs-CZ"/>
            </a:lvl4pPr>
            <a:lvl5pPr>
              <a:buClr>
                <a:schemeClr val="accent3"/>
              </a:buClr>
              <a:defRPr lang="cs-CZ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obsah L">
            <a:extLst>
              <a:ext uri="{FF2B5EF4-FFF2-40B4-BE49-F238E27FC236}">
                <a16:creationId xmlns:a16="http://schemas.microsoft.com/office/drawing/2014/main" id="{B3C53714-51FF-A3CF-0A15-3316AA696514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76263" y="1392340"/>
            <a:ext cx="3887787" cy="4844948"/>
          </a:xfrm>
          <a:prstGeom prst="rect">
            <a:avLst/>
          </a:prstGeom>
        </p:spPr>
        <p:txBody>
          <a:bodyPr/>
          <a:lstStyle>
            <a:lvl1pPr>
              <a:buClr>
                <a:schemeClr val="accent3"/>
              </a:buClr>
              <a:defRPr lang="cs-CZ" dirty="0"/>
            </a:lvl1pPr>
            <a:lvl2pPr>
              <a:buClr>
                <a:schemeClr val="accent3"/>
              </a:buClr>
              <a:defRPr lang="cs-CZ" dirty="0"/>
            </a:lvl2pPr>
            <a:lvl3pPr>
              <a:buClr>
                <a:schemeClr val="accent3"/>
              </a:buClr>
              <a:defRPr lang="cs-CZ" dirty="0"/>
            </a:lvl3pPr>
            <a:lvl4pPr>
              <a:buClr>
                <a:schemeClr val="accent3"/>
              </a:buClr>
              <a:defRPr lang="cs-CZ" dirty="0"/>
            </a:lvl4pPr>
            <a:lvl5pPr>
              <a:buClr>
                <a:schemeClr val="accent3"/>
              </a:buClr>
              <a:defRPr lang="cs-CZ" dirty="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30" name="Podnadpis">
            <a:extLst>
              <a:ext uri="{FF2B5EF4-FFF2-40B4-BE49-F238E27FC236}">
                <a16:creationId xmlns:a16="http://schemas.microsoft.com/office/drawing/2014/main" id="{E807271A-9326-F9EA-69E9-D321EAD8751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6263" y="823125"/>
            <a:ext cx="7991475" cy="23977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dirty="0"/>
              <a:t>S libovolným obsahem</a:t>
            </a:r>
          </a:p>
        </p:txBody>
      </p:sp>
      <p:sp>
        <p:nvSpPr>
          <p:cNvPr id="28" name="Nadpis">
            <a:extLst>
              <a:ext uri="{FF2B5EF4-FFF2-40B4-BE49-F238E27FC236}">
                <a16:creationId xmlns:a16="http://schemas.microsoft.com/office/drawing/2014/main" id="{4671BC95-2A50-54ED-BD3E-36DDB913D22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6262" y="426474"/>
            <a:ext cx="7991476" cy="36917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800">
                <a:latin typeface="Nunito Sans SemiBold" panose="00000700000000000000" pitchFamily="2" charset="0"/>
              </a:defRPr>
            </a:lvl1pPr>
          </a:lstStyle>
          <a:p>
            <a:pPr lvl="0"/>
            <a:r>
              <a:rPr lang="cs-CZ" dirty="0"/>
              <a:t>2 sloupce</a:t>
            </a:r>
          </a:p>
        </p:txBody>
      </p:sp>
    </p:spTree>
    <p:extLst>
      <p:ext uri="{BB962C8B-B14F-4D97-AF65-F5344CB8AC3E}">
        <p14:creationId xmlns:p14="http://schemas.microsoft.com/office/powerpoint/2010/main" val="491683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7">
          <p15:clr>
            <a:srgbClr val="9FCC3B"/>
          </p15:clr>
        </p15:guide>
        <p15:guide id="2" pos="2880">
          <p15:clr>
            <a:srgbClr val="9FCC3B"/>
          </p15:clr>
        </p15:guide>
        <p15:guide id="4" pos="5397">
          <p15:clr>
            <a:srgbClr val="FDE53C"/>
          </p15:clr>
        </p15:guide>
        <p15:guide id="5" orient="horz" pos="867">
          <p15:clr>
            <a:srgbClr val="FBAE40"/>
          </p15:clr>
        </p15:guide>
        <p15:guide id="6" orient="horz" pos="3929">
          <p15:clr>
            <a:srgbClr val="FDE53C"/>
          </p15:clr>
        </p15:guide>
        <p15:guide id="10" pos="2948">
          <p15:clr>
            <a:srgbClr val="FBAE40"/>
          </p15:clr>
        </p15:guide>
        <p15:guide id="12" pos="2812">
          <p15:clr>
            <a:srgbClr val="FBAE40"/>
          </p15:clr>
        </p15:guide>
        <p15:guide id="14" pos="4536">
          <p15:clr>
            <a:srgbClr val="FBAE40"/>
          </p15:clr>
        </p15:guide>
        <p15:guide id="15" pos="4672">
          <p15:clr>
            <a:srgbClr val="FBAE40"/>
          </p15:clr>
        </p15:guide>
        <p15:guide id="16" pos="1224">
          <p15:clr>
            <a:srgbClr val="FBAE40"/>
          </p15:clr>
        </p15:guide>
        <p15:guide id="18" orient="horz" pos="777">
          <p15:clr>
            <a:srgbClr val="FBAE40"/>
          </p15:clr>
        </p15:guide>
        <p15:guide id="19" orient="horz" pos="2319">
          <p15:clr>
            <a:srgbClr val="FBAE40"/>
          </p15:clr>
        </p15:guide>
        <p15:guide id="20" orient="horz" pos="255">
          <p15:clr>
            <a:srgbClr val="FDE53C"/>
          </p15:clr>
        </p15:guide>
        <p15:guide id="21" pos="3742">
          <p15:clr>
            <a:srgbClr val="C35EA4"/>
          </p15:clr>
        </p15:guide>
        <p15:guide id="22" pos="4604">
          <p15:clr>
            <a:srgbClr val="C35EA4"/>
          </p15:clr>
        </p15:guide>
        <p15:guide id="23" pos="3810">
          <p15:clr>
            <a:srgbClr val="FBAE40"/>
          </p15:clr>
        </p15:guide>
        <p15:guide id="24" pos="3674">
          <p15:clr>
            <a:srgbClr val="FBAE40"/>
          </p15:clr>
        </p15:guide>
        <p15:guide id="25" pos="2018">
          <p15:clr>
            <a:srgbClr val="C35EA4"/>
          </p15:clr>
        </p15:guide>
        <p15:guide id="26" pos="2086">
          <p15:clr>
            <a:srgbClr val="FBAE40"/>
          </p15:clr>
        </p15:guide>
        <p15:guide id="27" pos="1950">
          <p15:clr>
            <a:srgbClr val="FBAE40"/>
          </p15:clr>
        </p15:guide>
        <p15:guide id="28" pos="1156">
          <p15:clr>
            <a:srgbClr val="C35EA4"/>
          </p15:clr>
        </p15:guide>
        <p15:guide id="29" pos="1088">
          <p15:clr>
            <a:srgbClr val="FBAE40"/>
          </p15:clr>
        </p15:guide>
        <p15:guide id="30" pos="363">
          <p15:clr>
            <a:srgbClr val="FDE53C"/>
          </p15:clr>
        </p15:guide>
        <p15:guide id="31" orient="horz" pos="2455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">
            <a:extLst>
              <a:ext uri="{FF2B5EF4-FFF2-40B4-BE49-F238E27FC236}">
                <a16:creationId xmlns:a16="http://schemas.microsoft.com/office/drawing/2014/main" id="{D554C9F3-62F7-7AB9-3025-433DC7E8FA5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6513607" y="6356350"/>
            <a:ext cx="2057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645AEE-F697-459C-A803-FD4DBA44348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zápatí">
            <a:extLst>
              <a:ext uri="{FF2B5EF4-FFF2-40B4-BE49-F238E27FC236}">
                <a16:creationId xmlns:a16="http://schemas.microsoft.com/office/drawing/2014/main" id="{DCA612B1-07FE-618A-E8CD-390694546D9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cxnSp>
        <p:nvCxnSpPr>
          <p:cNvPr id="7" name="Linka">
            <a:extLst>
              <a:ext uri="{FF2B5EF4-FFF2-40B4-BE49-F238E27FC236}">
                <a16:creationId xmlns:a16="http://schemas.microsoft.com/office/drawing/2014/main" id="{1F0586FF-41BC-109F-9E2F-03046B306F45}"/>
              </a:ext>
            </a:extLst>
          </p:cNvPr>
          <p:cNvCxnSpPr>
            <a:cxnSpLocks/>
          </p:cNvCxnSpPr>
          <p:nvPr userDrawn="1"/>
        </p:nvCxnSpPr>
        <p:spPr>
          <a:xfrm>
            <a:off x="1332973" y="6516000"/>
            <a:ext cx="1594678" cy="1244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Logomark RILSA" descr="rilsa, výzkumný ústav práce a sociálních věcí">
            <a:extLst>
              <a:ext uri="{FF2B5EF4-FFF2-40B4-BE49-F238E27FC236}">
                <a16:creationId xmlns:a16="http://schemas.microsoft.com/office/drawing/2014/main" id="{37636151-C5AD-DDF9-522B-8BC81A6DFDD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90" y="6047098"/>
            <a:ext cx="883409" cy="882139"/>
          </a:xfrm>
          <a:prstGeom prst="rect">
            <a:avLst/>
          </a:prstGeom>
        </p:spPr>
      </p:pic>
      <p:sp>
        <p:nvSpPr>
          <p:cNvPr id="10" name="Zástupný obsah P">
            <a:extLst>
              <a:ext uri="{FF2B5EF4-FFF2-40B4-BE49-F238E27FC236}">
                <a16:creationId xmlns:a16="http://schemas.microsoft.com/office/drawing/2014/main" id="{86F2F394-F7FA-E214-BA6A-8E5D938F3C1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048375" y="1377284"/>
            <a:ext cx="2519362" cy="4844948"/>
          </a:xfrm>
          <a:prstGeom prst="rect">
            <a:avLst/>
          </a:prstGeom>
        </p:spPr>
        <p:txBody>
          <a:bodyPr/>
          <a:lstStyle>
            <a:lvl1pPr>
              <a:buClr>
                <a:schemeClr val="accent3"/>
              </a:buClr>
              <a:defRPr lang="cs-CZ" dirty="0"/>
            </a:lvl1pPr>
            <a:lvl2pPr>
              <a:buClr>
                <a:schemeClr val="accent3"/>
              </a:buClr>
              <a:defRPr lang="cs-CZ" dirty="0"/>
            </a:lvl2pPr>
            <a:lvl3pPr>
              <a:buClr>
                <a:schemeClr val="accent3"/>
              </a:buClr>
              <a:defRPr lang="cs-CZ" dirty="0"/>
            </a:lvl3pPr>
            <a:lvl4pPr>
              <a:buClr>
                <a:schemeClr val="accent3"/>
              </a:buClr>
              <a:defRPr lang="cs-CZ" dirty="0"/>
            </a:lvl4pPr>
            <a:lvl5pPr>
              <a:buClr>
                <a:schemeClr val="accent3"/>
              </a:buClr>
              <a:defRPr lang="cs-CZ" dirty="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8" name="Zástupný obsah S">
            <a:extLst>
              <a:ext uri="{FF2B5EF4-FFF2-40B4-BE49-F238E27FC236}">
                <a16:creationId xmlns:a16="http://schemas.microsoft.com/office/drawing/2014/main" id="{FAD4D5B3-B24E-316F-5D6E-FF6B6D9A7433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11525" y="1392340"/>
            <a:ext cx="2519362" cy="4844948"/>
          </a:xfrm>
          <a:prstGeom prst="rect">
            <a:avLst/>
          </a:prstGeom>
        </p:spPr>
        <p:txBody>
          <a:bodyPr/>
          <a:lstStyle>
            <a:lvl1pPr>
              <a:buClr>
                <a:schemeClr val="accent3"/>
              </a:buClr>
              <a:defRPr lang="cs-CZ" dirty="0"/>
            </a:lvl1pPr>
            <a:lvl2pPr>
              <a:buClr>
                <a:schemeClr val="accent3"/>
              </a:buClr>
              <a:defRPr lang="cs-CZ" dirty="0"/>
            </a:lvl2pPr>
            <a:lvl3pPr>
              <a:buClr>
                <a:schemeClr val="accent3"/>
              </a:buClr>
              <a:defRPr lang="cs-CZ" dirty="0"/>
            </a:lvl3pPr>
            <a:lvl4pPr>
              <a:buClr>
                <a:schemeClr val="accent3"/>
              </a:buClr>
              <a:defRPr lang="cs-CZ" dirty="0"/>
            </a:lvl4pPr>
            <a:lvl5pPr>
              <a:buClr>
                <a:schemeClr val="accent3"/>
              </a:buClr>
              <a:defRPr lang="cs-CZ" dirty="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obsah L">
            <a:extLst>
              <a:ext uri="{FF2B5EF4-FFF2-40B4-BE49-F238E27FC236}">
                <a16:creationId xmlns:a16="http://schemas.microsoft.com/office/drawing/2014/main" id="{B3C53714-51FF-A3CF-0A15-3316AA696514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76264" y="1392340"/>
            <a:ext cx="2519362" cy="4844948"/>
          </a:xfrm>
          <a:prstGeom prst="rect">
            <a:avLst/>
          </a:prstGeom>
        </p:spPr>
        <p:txBody>
          <a:bodyPr/>
          <a:lstStyle>
            <a:lvl1pPr>
              <a:buClr>
                <a:schemeClr val="accent3"/>
              </a:buClr>
              <a:defRPr lang="cs-CZ" dirty="0"/>
            </a:lvl1pPr>
            <a:lvl2pPr>
              <a:buClr>
                <a:schemeClr val="accent3"/>
              </a:buClr>
              <a:defRPr lang="cs-CZ" dirty="0"/>
            </a:lvl2pPr>
            <a:lvl3pPr>
              <a:buClr>
                <a:schemeClr val="accent3"/>
              </a:buClr>
              <a:defRPr lang="cs-CZ" dirty="0"/>
            </a:lvl3pPr>
            <a:lvl4pPr>
              <a:buClr>
                <a:schemeClr val="accent3"/>
              </a:buClr>
              <a:defRPr lang="cs-CZ" dirty="0"/>
            </a:lvl4pPr>
            <a:lvl5pPr>
              <a:buClr>
                <a:schemeClr val="accent3"/>
              </a:buClr>
              <a:defRPr lang="cs-CZ" dirty="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30" name="Podnadpis">
            <a:extLst>
              <a:ext uri="{FF2B5EF4-FFF2-40B4-BE49-F238E27FC236}">
                <a16:creationId xmlns:a16="http://schemas.microsoft.com/office/drawing/2014/main" id="{E807271A-9326-F9EA-69E9-D321EAD8751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6263" y="823125"/>
            <a:ext cx="3887787" cy="23977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dirty="0"/>
              <a:t>S libovolným obsahem</a:t>
            </a:r>
          </a:p>
        </p:txBody>
      </p:sp>
      <p:sp>
        <p:nvSpPr>
          <p:cNvPr id="28" name="Nadpis">
            <a:extLst>
              <a:ext uri="{FF2B5EF4-FFF2-40B4-BE49-F238E27FC236}">
                <a16:creationId xmlns:a16="http://schemas.microsoft.com/office/drawing/2014/main" id="{4671BC95-2A50-54ED-BD3E-36DDB913D22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6262" y="426474"/>
            <a:ext cx="3887787" cy="36917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800">
                <a:latin typeface="Nunito Sans SemiBold" panose="00000700000000000000" pitchFamily="2" charset="0"/>
              </a:defRPr>
            </a:lvl1pPr>
          </a:lstStyle>
          <a:p>
            <a:pPr lvl="0"/>
            <a:r>
              <a:rPr lang="cs-CZ" dirty="0"/>
              <a:t>3 sloupce</a:t>
            </a:r>
          </a:p>
        </p:txBody>
      </p:sp>
    </p:spTree>
    <p:extLst>
      <p:ext uri="{BB962C8B-B14F-4D97-AF65-F5344CB8AC3E}">
        <p14:creationId xmlns:p14="http://schemas.microsoft.com/office/powerpoint/2010/main" val="1182195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7">
          <p15:clr>
            <a:srgbClr val="9FCC3B"/>
          </p15:clr>
        </p15:guide>
        <p15:guide id="2" pos="2880">
          <p15:clr>
            <a:srgbClr val="9FCC3B"/>
          </p15:clr>
        </p15:guide>
        <p15:guide id="4" pos="5397">
          <p15:clr>
            <a:srgbClr val="FDE53C"/>
          </p15:clr>
        </p15:guide>
        <p15:guide id="5" orient="horz" pos="867">
          <p15:clr>
            <a:srgbClr val="FBAE40"/>
          </p15:clr>
        </p15:guide>
        <p15:guide id="6" orient="horz" pos="3929">
          <p15:clr>
            <a:srgbClr val="FDE53C"/>
          </p15:clr>
        </p15:guide>
        <p15:guide id="10" pos="2948">
          <p15:clr>
            <a:srgbClr val="FBAE40"/>
          </p15:clr>
        </p15:guide>
        <p15:guide id="12" pos="2812">
          <p15:clr>
            <a:srgbClr val="FBAE40"/>
          </p15:clr>
        </p15:guide>
        <p15:guide id="14" pos="4536">
          <p15:clr>
            <a:srgbClr val="FBAE40"/>
          </p15:clr>
        </p15:guide>
        <p15:guide id="15" pos="4672">
          <p15:clr>
            <a:srgbClr val="FBAE40"/>
          </p15:clr>
        </p15:guide>
        <p15:guide id="16" pos="1224">
          <p15:clr>
            <a:srgbClr val="FBAE40"/>
          </p15:clr>
        </p15:guide>
        <p15:guide id="18" orient="horz" pos="777">
          <p15:clr>
            <a:srgbClr val="FBAE40"/>
          </p15:clr>
        </p15:guide>
        <p15:guide id="19" orient="horz" pos="2319">
          <p15:clr>
            <a:srgbClr val="FBAE40"/>
          </p15:clr>
        </p15:guide>
        <p15:guide id="20" orient="horz" pos="255">
          <p15:clr>
            <a:srgbClr val="FDE53C"/>
          </p15:clr>
        </p15:guide>
        <p15:guide id="21" pos="3742">
          <p15:clr>
            <a:srgbClr val="C35EA4"/>
          </p15:clr>
        </p15:guide>
        <p15:guide id="22" pos="4604">
          <p15:clr>
            <a:srgbClr val="C35EA4"/>
          </p15:clr>
        </p15:guide>
        <p15:guide id="23" pos="3810">
          <p15:clr>
            <a:srgbClr val="FBAE40"/>
          </p15:clr>
        </p15:guide>
        <p15:guide id="24" pos="3674">
          <p15:clr>
            <a:srgbClr val="FBAE40"/>
          </p15:clr>
        </p15:guide>
        <p15:guide id="25" pos="2018">
          <p15:clr>
            <a:srgbClr val="C35EA4"/>
          </p15:clr>
        </p15:guide>
        <p15:guide id="26" pos="2086">
          <p15:clr>
            <a:srgbClr val="FBAE40"/>
          </p15:clr>
        </p15:guide>
        <p15:guide id="27" pos="1950">
          <p15:clr>
            <a:srgbClr val="FBAE40"/>
          </p15:clr>
        </p15:guide>
        <p15:guide id="28" pos="1156">
          <p15:clr>
            <a:srgbClr val="C35EA4"/>
          </p15:clr>
        </p15:guide>
        <p15:guide id="29" pos="1088">
          <p15:clr>
            <a:srgbClr val="FBAE40"/>
          </p15:clr>
        </p15:guide>
        <p15:guide id="30" pos="363">
          <p15:clr>
            <a:srgbClr val="FDE53C"/>
          </p15:clr>
        </p15:guide>
        <p15:guide id="31" orient="horz" pos="2455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sloupce grafů -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">
            <a:extLst>
              <a:ext uri="{FF2B5EF4-FFF2-40B4-BE49-F238E27FC236}">
                <a16:creationId xmlns:a16="http://schemas.microsoft.com/office/drawing/2014/main" id="{D554C9F3-62F7-7AB9-3025-433DC7E8FA5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6513607" y="6356350"/>
            <a:ext cx="2057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645AEE-F697-459C-A803-FD4DBA44348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zápatí">
            <a:extLst>
              <a:ext uri="{FF2B5EF4-FFF2-40B4-BE49-F238E27FC236}">
                <a16:creationId xmlns:a16="http://schemas.microsoft.com/office/drawing/2014/main" id="{DCA612B1-07FE-618A-E8CD-390694546D9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cxnSp>
        <p:nvCxnSpPr>
          <p:cNvPr id="11" name="Linka">
            <a:extLst>
              <a:ext uri="{FF2B5EF4-FFF2-40B4-BE49-F238E27FC236}">
                <a16:creationId xmlns:a16="http://schemas.microsoft.com/office/drawing/2014/main" id="{BB11BC4E-02DA-DB73-F625-F56DCC8EC3FA}"/>
              </a:ext>
            </a:extLst>
          </p:cNvPr>
          <p:cNvCxnSpPr>
            <a:cxnSpLocks/>
          </p:cNvCxnSpPr>
          <p:nvPr userDrawn="1"/>
        </p:nvCxnSpPr>
        <p:spPr>
          <a:xfrm>
            <a:off x="1332973" y="6516000"/>
            <a:ext cx="1594678" cy="1244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Logomark RILSA" descr="rilsa, výzkumný ústav práce a sociálních věcí">
            <a:extLst>
              <a:ext uri="{FF2B5EF4-FFF2-40B4-BE49-F238E27FC236}">
                <a16:creationId xmlns:a16="http://schemas.microsoft.com/office/drawing/2014/main" id="{14BF018B-6A6B-E2ED-BD22-28C1659EC8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90" y="6047098"/>
            <a:ext cx="883409" cy="882139"/>
          </a:xfrm>
          <a:prstGeom prst="rect">
            <a:avLst/>
          </a:prstGeom>
        </p:spPr>
      </p:pic>
      <p:sp>
        <p:nvSpPr>
          <p:cNvPr id="8" name="Zástupný text P">
            <a:extLst>
              <a:ext uri="{FF2B5EF4-FFF2-40B4-BE49-F238E27FC236}">
                <a16:creationId xmlns:a16="http://schemas.microsoft.com/office/drawing/2014/main" id="{0B7E64EA-BC57-B0BA-4B4F-F4A4D5ED352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79950" y="4715123"/>
            <a:ext cx="3887788" cy="152216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200" u="none"/>
            </a:lvl1pPr>
            <a:lvl2pPr marL="342900" indent="0">
              <a:buNone/>
              <a:defRPr sz="1300"/>
            </a:lvl2pPr>
            <a:lvl3pPr marL="685800" indent="0">
              <a:buNone/>
              <a:defRPr sz="1300"/>
            </a:lvl3pPr>
            <a:lvl4pPr marL="1028700" indent="0">
              <a:buNone/>
              <a:defRPr sz="1300"/>
            </a:lvl4pPr>
            <a:lvl5pPr marL="1371600" indent="0">
              <a:buNone/>
              <a:defRPr sz="1300"/>
            </a:lvl5pPr>
          </a:lstStyle>
          <a:p>
            <a:pPr lvl="0"/>
            <a:r>
              <a:rPr lang="cs-CZ" dirty="0"/>
              <a:t>Porovnání grafů ukazuje rozdíly v hodnotách za uplynulý rok v těchto kategoriích</a:t>
            </a:r>
          </a:p>
          <a:p>
            <a:pPr lvl="0"/>
            <a:r>
              <a:rPr lang="cs-CZ" dirty="0"/>
              <a:t>Vyplácení dávek</a:t>
            </a:r>
          </a:p>
          <a:p>
            <a:pPr lvl="0"/>
            <a:r>
              <a:rPr lang="cs-CZ" dirty="0"/>
              <a:t>Vyúčtování poplatků na děti</a:t>
            </a:r>
          </a:p>
        </p:txBody>
      </p:sp>
      <p:sp>
        <p:nvSpPr>
          <p:cNvPr id="9" name="Zástupný text L">
            <a:extLst>
              <a:ext uri="{FF2B5EF4-FFF2-40B4-BE49-F238E27FC236}">
                <a16:creationId xmlns:a16="http://schemas.microsoft.com/office/drawing/2014/main" id="{270F81CF-AC16-978F-B417-C428D9BE9FE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6263" y="4715123"/>
            <a:ext cx="3887788" cy="152216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200" u="none"/>
            </a:lvl1pPr>
            <a:lvl2pPr marL="342900" indent="0">
              <a:buNone/>
              <a:defRPr sz="1300"/>
            </a:lvl2pPr>
            <a:lvl3pPr marL="685800" indent="0">
              <a:buNone/>
              <a:defRPr sz="1300"/>
            </a:lvl3pPr>
            <a:lvl4pPr marL="1028700" indent="0">
              <a:buNone/>
              <a:defRPr sz="1300"/>
            </a:lvl4pPr>
            <a:lvl5pPr marL="1371600" indent="0">
              <a:buNone/>
              <a:defRPr sz="1300"/>
            </a:lvl5pPr>
          </a:lstStyle>
          <a:p>
            <a:pPr lvl="0"/>
            <a:r>
              <a:rPr lang="cs-CZ" dirty="0"/>
              <a:t>Porovnání grafů ukazuje rozdíly v hodnotách za uplynulý rok v těchto kategoriích</a:t>
            </a:r>
          </a:p>
          <a:p>
            <a:pPr lvl="0"/>
            <a:r>
              <a:rPr lang="cs-CZ" dirty="0"/>
              <a:t>Vyplácení dávek</a:t>
            </a:r>
          </a:p>
          <a:p>
            <a:pPr lvl="0"/>
            <a:r>
              <a:rPr lang="cs-CZ" dirty="0"/>
              <a:t>Vyúčtování poplatků na děti</a:t>
            </a:r>
          </a:p>
        </p:txBody>
      </p:sp>
      <p:sp>
        <p:nvSpPr>
          <p:cNvPr id="4" name="Zástupný objekt grafu P">
            <a:extLst>
              <a:ext uri="{FF2B5EF4-FFF2-40B4-BE49-F238E27FC236}">
                <a16:creationId xmlns:a16="http://schemas.microsoft.com/office/drawing/2014/main" id="{791239CD-1A24-187F-B25A-B0DB233BD1CC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4679950" y="1341438"/>
            <a:ext cx="3887788" cy="32385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cs-CZ"/>
              <a:t>Kliknutím na ikonu přidáte graf.</a:t>
            </a:r>
            <a:endParaRPr lang="cs-CZ" dirty="0"/>
          </a:p>
        </p:txBody>
      </p:sp>
      <p:sp>
        <p:nvSpPr>
          <p:cNvPr id="2" name="Zástupný objekt grafu L">
            <a:extLst>
              <a:ext uri="{FF2B5EF4-FFF2-40B4-BE49-F238E27FC236}">
                <a16:creationId xmlns:a16="http://schemas.microsoft.com/office/drawing/2014/main" id="{33AECA7F-56B5-B738-D49B-8DAA9D38F273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576263" y="1341438"/>
            <a:ext cx="3887787" cy="32385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cs-CZ"/>
              <a:t>Kliknutím na ikonu přidáte graf.</a:t>
            </a:r>
            <a:endParaRPr lang="cs-CZ" dirty="0"/>
          </a:p>
        </p:txBody>
      </p:sp>
      <p:sp>
        <p:nvSpPr>
          <p:cNvPr id="30" name="Podnadpis">
            <a:extLst>
              <a:ext uri="{FF2B5EF4-FFF2-40B4-BE49-F238E27FC236}">
                <a16:creationId xmlns:a16="http://schemas.microsoft.com/office/drawing/2014/main" id="{E807271A-9326-F9EA-69E9-D321EAD8751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6263" y="823125"/>
            <a:ext cx="3887787" cy="23977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dirty="0"/>
              <a:t>Text 2 sloupce</a:t>
            </a:r>
          </a:p>
        </p:txBody>
      </p:sp>
      <p:sp>
        <p:nvSpPr>
          <p:cNvPr id="28" name="Nadpis">
            <a:extLst>
              <a:ext uri="{FF2B5EF4-FFF2-40B4-BE49-F238E27FC236}">
                <a16:creationId xmlns:a16="http://schemas.microsoft.com/office/drawing/2014/main" id="{4671BC95-2A50-54ED-BD3E-36DDB913D22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6262" y="426474"/>
            <a:ext cx="3887787" cy="36917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800">
                <a:latin typeface="Nunito Sans SemiBold" panose="00000700000000000000" pitchFamily="2" charset="0"/>
              </a:defRPr>
            </a:lvl1pPr>
          </a:lstStyle>
          <a:p>
            <a:pPr lvl="0"/>
            <a:r>
              <a:rPr lang="cs-CZ" dirty="0"/>
              <a:t>Porovnání grafů</a:t>
            </a:r>
          </a:p>
        </p:txBody>
      </p:sp>
    </p:spTree>
    <p:extLst>
      <p:ext uri="{BB962C8B-B14F-4D97-AF65-F5344CB8AC3E}">
        <p14:creationId xmlns:p14="http://schemas.microsoft.com/office/powerpoint/2010/main" val="35351483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7">
          <p15:clr>
            <a:srgbClr val="9FCC3B"/>
          </p15:clr>
        </p15:guide>
        <p15:guide id="2" pos="2880">
          <p15:clr>
            <a:srgbClr val="9FCC3B"/>
          </p15:clr>
        </p15:guide>
        <p15:guide id="4" pos="5397">
          <p15:clr>
            <a:srgbClr val="FDE53C"/>
          </p15:clr>
        </p15:guide>
        <p15:guide id="5" orient="horz" pos="845">
          <p15:clr>
            <a:srgbClr val="FBAE40"/>
          </p15:clr>
        </p15:guide>
        <p15:guide id="6" orient="horz" pos="3929">
          <p15:clr>
            <a:srgbClr val="FDE53C"/>
          </p15:clr>
        </p15:guide>
        <p15:guide id="10" pos="2948">
          <p15:clr>
            <a:srgbClr val="FBAE40"/>
          </p15:clr>
        </p15:guide>
        <p15:guide id="12" pos="2812">
          <p15:clr>
            <a:srgbClr val="FBAE40"/>
          </p15:clr>
        </p15:guide>
        <p15:guide id="14" pos="4536">
          <p15:clr>
            <a:srgbClr val="FBAE40"/>
          </p15:clr>
        </p15:guide>
        <p15:guide id="15" pos="4672">
          <p15:clr>
            <a:srgbClr val="FBAE40"/>
          </p15:clr>
        </p15:guide>
        <p15:guide id="16" pos="1224">
          <p15:clr>
            <a:srgbClr val="FBAE40"/>
          </p15:clr>
        </p15:guide>
        <p15:guide id="18" orient="horz" pos="777">
          <p15:clr>
            <a:srgbClr val="FBAE40"/>
          </p15:clr>
        </p15:guide>
        <p15:guide id="19" orient="horz" pos="2319">
          <p15:clr>
            <a:srgbClr val="FBAE40"/>
          </p15:clr>
        </p15:guide>
        <p15:guide id="20" orient="horz" pos="255">
          <p15:clr>
            <a:srgbClr val="FDE53C"/>
          </p15:clr>
        </p15:guide>
        <p15:guide id="21" pos="3742">
          <p15:clr>
            <a:srgbClr val="C35EA4"/>
          </p15:clr>
        </p15:guide>
        <p15:guide id="22" pos="4604">
          <p15:clr>
            <a:srgbClr val="C35EA4"/>
          </p15:clr>
        </p15:guide>
        <p15:guide id="23" pos="3810">
          <p15:clr>
            <a:srgbClr val="FBAE40"/>
          </p15:clr>
        </p15:guide>
        <p15:guide id="24" pos="3674">
          <p15:clr>
            <a:srgbClr val="FBAE40"/>
          </p15:clr>
        </p15:guide>
        <p15:guide id="25" pos="2018">
          <p15:clr>
            <a:srgbClr val="C35EA4"/>
          </p15:clr>
        </p15:guide>
        <p15:guide id="26" pos="2086">
          <p15:clr>
            <a:srgbClr val="FBAE40"/>
          </p15:clr>
        </p15:guide>
        <p15:guide id="27" pos="1950">
          <p15:clr>
            <a:srgbClr val="FBAE40"/>
          </p15:clr>
        </p15:guide>
        <p15:guide id="28" pos="1156">
          <p15:clr>
            <a:srgbClr val="C35EA4"/>
          </p15:clr>
        </p15:guide>
        <p15:guide id="29" pos="1088">
          <p15:clr>
            <a:srgbClr val="FBAE40"/>
          </p15:clr>
        </p15:guide>
        <p15:guide id="30" pos="363">
          <p15:clr>
            <a:srgbClr val="FDE53C"/>
          </p15:clr>
        </p15:guide>
        <p15:guide id="31" orient="horz" pos="2455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EFC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zápatí">
            <a:extLst>
              <a:ext uri="{FF2B5EF4-FFF2-40B4-BE49-F238E27FC236}">
                <a16:creationId xmlns:a16="http://schemas.microsoft.com/office/drawing/2014/main" id="{1A92C6F8-3053-A281-5F0D-F0E7DB8AFF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Zástupný symbol pro číslo snímku">
            <a:extLst>
              <a:ext uri="{FF2B5EF4-FFF2-40B4-BE49-F238E27FC236}">
                <a16:creationId xmlns:a16="http://schemas.microsoft.com/office/drawing/2014/main" id="{64F431D5-60F7-2460-8DE0-C4443E42C7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45AEE-F697-459C-A803-FD4DBA4434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796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  <p:sldLayoutId id="2147483680" r:id="rId17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EFC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zápatí">
            <a:extLst>
              <a:ext uri="{FF2B5EF4-FFF2-40B4-BE49-F238E27FC236}">
                <a16:creationId xmlns:a16="http://schemas.microsoft.com/office/drawing/2014/main" id="{1A92C6F8-3053-A281-5F0D-F0E7DB8AFF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srgbClr val="404040">
                  <a:tint val="75000"/>
                </a:srgbClr>
              </a:solidFill>
            </a:endParaRPr>
          </a:p>
        </p:txBody>
      </p:sp>
      <p:sp>
        <p:nvSpPr>
          <p:cNvPr id="8" name="Zástupný symbol pro číslo snímku">
            <a:extLst>
              <a:ext uri="{FF2B5EF4-FFF2-40B4-BE49-F238E27FC236}">
                <a16:creationId xmlns:a16="http://schemas.microsoft.com/office/drawing/2014/main" id="{64F431D5-60F7-2460-8DE0-C4443E42C7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45AEE-F697-459C-A803-FD4DBA443484}" type="slidenum">
              <a:rPr lang="cs-CZ" smtClean="0">
                <a:solidFill>
                  <a:srgbClr val="404040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0404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533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nadezda.kreckova@rilsa.cz" TargetMode="External"/><Relationship Id="rId2" Type="http://schemas.openxmlformats.org/officeDocument/2006/relationships/hyperlink" Target="mailto:leona.hozova@rilsa.cz" TargetMode="Externa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E705191F-C97C-B14A-7592-0B71C30C8AE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4645AEE-F697-459C-A803-FD4DBA44348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B2A2DD8-EC52-B5FF-4D10-D94656574D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6261" y="3364767"/>
            <a:ext cx="6147266" cy="1217613"/>
          </a:xfrm>
        </p:spPr>
        <p:txBody>
          <a:bodyPr/>
          <a:lstStyle/>
          <a:p>
            <a:r>
              <a:rPr lang="cs-CZ" dirty="0"/>
              <a:t>Leona Hozová</a:t>
            </a:r>
          </a:p>
          <a:p>
            <a:r>
              <a:rPr lang="cs-CZ" dirty="0"/>
              <a:t>Naděžda Křečková Tůmová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66F8056-3170-32FD-88DA-910AA0093B8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Naplňování potřeb osvojených dětí a osvojitelů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32407FE-C5AE-B5DC-AFA0-8B0C0E3B1965}"/>
              </a:ext>
            </a:extLst>
          </p:cNvPr>
          <p:cNvSpPr txBox="1"/>
          <p:nvPr/>
        </p:nvSpPr>
        <p:spPr>
          <a:xfrm>
            <a:off x="519723" y="833993"/>
            <a:ext cx="12074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dirty="0"/>
              <a:t>VÝZKUM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7164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F2DC0963-FD21-0C93-322D-05C2220CEEC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4645AEE-F697-459C-A803-FD4DBA443484}" type="slidenum">
              <a:rPr lang="cs-CZ" smtClean="0">
                <a:solidFill>
                  <a:srgbClr val="636363"/>
                </a:solidFill>
              </a:rPr>
              <a:pPr/>
              <a:t>2</a:t>
            </a:fld>
            <a:endParaRPr lang="cs-CZ">
              <a:solidFill>
                <a:srgbClr val="636363"/>
              </a:solidFill>
            </a:endParaRP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ECDE33A-CF43-1DCD-4384-AD8443D3807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cs-CZ" dirty="0">
                <a:solidFill>
                  <a:srgbClr val="636363"/>
                </a:solidFill>
              </a:rPr>
              <a:t>Fórum rodinné politiky Ostrava 2025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B579AB84-D567-B47A-0834-BE59502E0D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6261" y="338265"/>
            <a:ext cx="8339139" cy="563574"/>
          </a:xfrm>
        </p:spPr>
        <p:txBody>
          <a:bodyPr>
            <a:normAutofit/>
          </a:bodyPr>
          <a:lstStyle/>
          <a:p>
            <a:r>
              <a:rPr lang="cs-CZ" sz="2000" b="1" dirty="0">
                <a:solidFill>
                  <a:srgbClr val="404040"/>
                </a:solidFill>
                <a:effectLst/>
                <a:latin typeface="Nunito Sans" panose="000005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Děti svěřené v daném roce do jednotlivých forem NRP v ČR 2018–2024</a:t>
            </a:r>
            <a:r>
              <a:rPr lang="cs-CZ" sz="2000" dirty="0">
                <a:solidFill>
                  <a:srgbClr val="404040"/>
                </a:solidFill>
                <a:effectLst/>
                <a:latin typeface="Nunito Sans" panose="000005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000" dirty="0"/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46DC8090-4D58-1F9C-3ED1-9E634CF03F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823760"/>
              </p:ext>
            </p:extLst>
          </p:nvPr>
        </p:nvGraphicFramePr>
        <p:xfrm>
          <a:off x="675653" y="5505787"/>
          <a:ext cx="8037413" cy="621336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24012">
                  <a:extLst>
                    <a:ext uri="{9D8B030D-6E8A-4147-A177-3AD203B41FA5}">
                      <a16:colId xmlns:a16="http://schemas.microsoft.com/office/drawing/2014/main" val="3600744456"/>
                    </a:ext>
                  </a:extLst>
                </a:gridCol>
                <a:gridCol w="815872">
                  <a:extLst>
                    <a:ext uri="{9D8B030D-6E8A-4147-A177-3AD203B41FA5}">
                      <a16:colId xmlns:a16="http://schemas.microsoft.com/office/drawing/2014/main" val="1577164310"/>
                    </a:ext>
                  </a:extLst>
                </a:gridCol>
                <a:gridCol w="964545">
                  <a:extLst>
                    <a:ext uri="{9D8B030D-6E8A-4147-A177-3AD203B41FA5}">
                      <a16:colId xmlns:a16="http://schemas.microsoft.com/office/drawing/2014/main" val="1680071636"/>
                    </a:ext>
                  </a:extLst>
                </a:gridCol>
                <a:gridCol w="981773">
                  <a:extLst>
                    <a:ext uri="{9D8B030D-6E8A-4147-A177-3AD203B41FA5}">
                      <a16:colId xmlns:a16="http://schemas.microsoft.com/office/drawing/2014/main" val="3636776968"/>
                    </a:ext>
                  </a:extLst>
                </a:gridCol>
                <a:gridCol w="938373">
                  <a:extLst>
                    <a:ext uri="{9D8B030D-6E8A-4147-A177-3AD203B41FA5}">
                      <a16:colId xmlns:a16="http://schemas.microsoft.com/office/drawing/2014/main" val="2907303607"/>
                    </a:ext>
                  </a:extLst>
                </a:gridCol>
                <a:gridCol w="1064442">
                  <a:extLst>
                    <a:ext uri="{9D8B030D-6E8A-4147-A177-3AD203B41FA5}">
                      <a16:colId xmlns:a16="http://schemas.microsoft.com/office/drawing/2014/main" val="3069378226"/>
                    </a:ext>
                  </a:extLst>
                </a:gridCol>
                <a:gridCol w="953333">
                  <a:extLst>
                    <a:ext uri="{9D8B030D-6E8A-4147-A177-3AD203B41FA5}">
                      <a16:colId xmlns:a16="http://schemas.microsoft.com/office/drawing/2014/main" val="3703610601"/>
                    </a:ext>
                  </a:extLst>
                </a:gridCol>
                <a:gridCol w="1095063">
                  <a:extLst>
                    <a:ext uri="{9D8B030D-6E8A-4147-A177-3AD203B41FA5}">
                      <a16:colId xmlns:a16="http://schemas.microsoft.com/office/drawing/2014/main" val="1618632912"/>
                    </a:ext>
                  </a:extLst>
                </a:gridCol>
              </a:tblGrid>
              <a:tr h="310668">
                <a:tc>
                  <a:txBody>
                    <a:bodyPr/>
                    <a:lstStyle/>
                    <a:p>
                      <a:pPr algn="ctr"/>
                      <a:r>
                        <a:rPr lang="cs-CZ" sz="1200" b="0" i="1" dirty="0">
                          <a:solidFill>
                            <a:schemeClr val="tx1"/>
                          </a:solidFill>
                          <a:latin typeface="Nunito Sans" panose="00000500000000000000" pitchFamily="2" charset="-18"/>
                        </a:rPr>
                        <a:t>absolutní počty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solidFill>
                            <a:schemeClr val="tx1"/>
                          </a:solidFill>
                          <a:latin typeface="Nunito Sans" panose="00000500000000000000" pitchFamily="2" charset="-18"/>
                        </a:rPr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solidFill>
                            <a:schemeClr val="tx1"/>
                          </a:solidFill>
                          <a:latin typeface="Nunito Sans" panose="00000500000000000000" pitchFamily="2" charset="-18"/>
                        </a:rPr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solidFill>
                            <a:schemeClr val="tx1"/>
                          </a:solidFill>
                          <a:latin typeface="Nunito Sans" panose="00000500000000000000" pitchFamily="2" charset="-18"/>
                        </a:rPr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solidFill>
                            <a:schemeClr val="tx1"/>
                          </a:solidFill>
                          <a:latin typeface="Nunito Sans" panose="00000500000000000000" pitchFamily="2" charset="-18"/>
                        </a:rPr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solidFill>
                            <a:schemeClr val="tx1"/>
                          </a:solidFill>
                          <a:latin typeface="Nunito Sans" panose="00000500000000000000" pitchFamily="2" charset="-18"/>
                        </a:rPr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solidFill>
                            <a:schemeClr val="tx1"/>
                          </a:solidFill>
                          <a:latin typeface="Nunito Sans" panose="00000500000000000000" pitchFamily="2" charset="-18"/>
                        </a:rPr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solidFill>
                            <a:schemeClr val="tx1"/>
                          </a:solidFill>
                          <a:latin typeface="Nunito Sans" panose="00000500000000000000" pitchFamily="2" charset="-18"/>
                        </a:rPr>
                        <a:t>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7837831"/>
                  </a:ext>
                </a:extLst>
              </a:tr>
              <a:tr h="310668"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Nunito Sans" panose="00000500000000000000" pitchFamily="2" charset="-18"/>
                        </a:rPr>
                        <a:t>Osvojené děti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latin typeface="Nunito Sans" panose="00000500000000000000" pitchFamily="2" charset="-18"/>
                        </a:rPr>
                        <a:t>351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latin typeface="Nunito Sans" panose="00000500000000000000" pitchFamily="2" charset="-18"/>
                        </a:rPr>
                        <a:t>341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latin typeface="Nunito Sans" panose="00000500000000000000" pitchFamily="2" charset="-18"/>
                        </a:rPr>
                        <a:t>312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latin typeface="Nunito Sans" panose="00000500000000000000" pitchFamily="2" charset="-18"/>
                        </a:rPr>
                        <a:t>369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latin typeface="Nunito Sans" panose="00000500000000000000" pitchFamily="2" charset="-18"/>
                        </a:rPr>
                        <a:t>302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latin typeface="Nunito Sans" panose="00000500000000000000" pitchFamily="2" charset="-18"/>
                        </a:rPr>
                        <a:t>395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latin typeface="Nunito Sans" panose="00000500000000000000" pitchFamily="2" charset="-18"/>
                        </a:rPr>
                        <a:t>294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6098584"/>
                  </a:ext>
                </a:extLst>
              </a:tr>
            </a:tbl>
          </a:graphicData>
        </a:graphic>
      </p:graphicFrame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339117E7-28DF-477D-BC91-3D31F8120A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2639694"/>
              </p:ext>
            </p:extLst>
          </p:nvPr>
        </p:nvGraphicFramePr>
        <p:xfrm>
          <a:off x="576261" y="730877"/>
          <a:ext cx="8136805" cy="4545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2920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4BF25B-5833-0A8C-8695-AA3719401F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4397BE71-D72B-0FED-0842-B0FC2FFA2C9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4645AEE-F697-459C-A803-FD4DBA443484}" type="slidenum">
              <a:rPr lang="cs-CZ" smtClean="0">
                <a:solidFill>
                  <a:srgbClr val="636363"/>
                </a:solidFill>
              </a:rPr>
              <a:pPr/>
              <a:t>3</a:t>
            </a:fld>
            <a:endParaRPr lang="cs-CZ" dirty="0">
              <a:solidFill>
                <a:srgbClr val="636363"/>
              </a:solidFill>
            </a:endParaRP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21BE82E-04D4-6960-A733-A11BFD61BEF9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>
              <a:solidFill>
                <a:srgbClr val="636363"/>
              </a:solidFill>
            </a:endParaRPr>
          </a:p>
          <a:p>
            <a:r>
              <a:rPr lang="cs-CZ" dirty="0">
                <a:solidFill>
                  <a:srgbClr val="636363"/>
                </a:solidFill>
              </a:rPr>
              <a:t>Fórum rodinné politiky Ostrava 2025</a:t>
            </a:r>
          </a:p>
          <a:p>
            <a:endParaRPr lang="cs-CZ" dirty="0">
              <a:solidFill>
                <a:srgbClr val="636363"/>
              </a:solidFill>
            </a:endParaRP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7E5B45E6-2358-D654-FDD4-7FBABDFE2C2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6261" y="136525"/>
            <a:ext cx="8381984" cy="367189"/>
          </a:xfrm>
        </p:spPr>
        <p:txBody>
          <a:bodyPr>
            <a:normAutofit/>
          </a:bodyPr>
          <a:lstStyle/>
          <a:p>
            <a:r>
              <a:rPr lang="cs-CZ" sz="2000" b="1" dirty="0">
                <a:solidFill>
                  <a:srgbClr val="404040"/>
                </a:solidFill>
                <a:effectLst/>
                <a:latin typeface="Nunito Sans" panose="000005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Evidence dětí pro zprostř</a:t>
            </a:r>
            <a:r>
              <a:rPr lang="cs-CZ" sz="2000" b="1" dirty="0">
                <a:solidFill>
                  <a:srgbClr val="404040"/>
                </a:solidFill>
                <a:latin typeface="Nunito Sans" panose="000005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edkování</a:t>
            </a:r>
            <a:r>
              <a:rPr lang="cs-CZ" sz="2000" b="1" dirty="0">
                <a:solidFill>
                  <a:srgbClr val="404040"/>
                </a:solidFill>
                <a:effectLst/>
                <a:latin typeface="Nunito Sans" panose="000005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pěstounské péče nebo osvojení</a:t>
            </a:r>
            <a:endParaRPr lang="cs-CZ" sz="2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E2226A6-8B16-707E-9CF3-CD33CE733C94}"/>
              </a:ext>
            </a:extLst>
          </p:cNvPr>
          <p:cNvSpPr txBox="1"/>
          <p:nvPr/>
        </p:nvSpPr>
        <p:spPr>
          <a:xfrm>
            <a:off x="484324" y="543175"/>
            <a:ext cx="7089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accent4"/>
                </a:solidFill>
              </a:rPr>
              <a:t>Děti </a:t>
            </a:r>
            <a:r>
              <a:rPr lang="cs-CZ" b="1" dirty="0">
                <a:solidFill>
                  <a:schemeClr val="accent4"/>
                </a:solidFill>
              </a:rPr>
              <a:t>nově zařazené v daném roce </a:t>
            </a:r>
            <a:r>
              <a:rPr lang="cs-CZ" dirty="0">
                <a:solidFill>
                  <a:schemeClr val="accent4"/>
                </a:solidFill>
              </a:rPr>
              <a:t>do evidence (absolutní počty)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4EAE49F-3E6D-A1C2-6A62-F88648139D5B}"/>
              </a:ext>
            </a:extLst>
          </p:cNvPr>
          <p:cNvSpPr txBox="1"/>
          <p:nvPr/>
        </p:nvSpPr>
        <p:spPr>
          <a:xfrm>
            <a:off x="576261" y="3507921"/>
            <a:ext cx="699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accent4"/>
                </a:solidFill>
              </a:rPr>
              <a:t>Děti vedené v evidenci </a:t>
            </a:r>
            <a:r>
              <a:rPr lang="cs-CZ" b="1" dirty="0">
                <a:solidFill>
                  <a:schemeClr val="accent4"/>
                </a:solidFill>
              </a:rPr>
              <a:t>k 31. 12. daného roku </a:t>
            </a:r>
            <a:r>
              <a:rPr lang="cs-CZ" dirty="0">
                <a:solidFill>
                  <a:schemeClr val="accent4"/>
                </a:solidFill>
              </a:rPr>
              <a:t>(absolutní počty)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4CC8B922-C445-B60F-2344-A087094E8A44}"/>
              </a:ext>
            </a:extLst>
          </p:cNvPr>
          <p:cNvSpPr txBox="1"/>
          <p:nvPr/>
        </p:nvSpPr>
        <p:spPr>
          <a:xfrm>
            <a:off x="7722704" y="1500809"/>
            <a:ext cx="1083366" cy="1123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>
              <a:solidFill>
                <a:srgbClr val="404040"/>
              </a:solidFill>
            </a:endParaRPr>
          </a:p>
        </p:txBody>
      </p:sp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5EBB0A99-4E5B-40E5-9636-5568461AAB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3881346"/>
              </p:ext>
            </p:extLst>
          </p:nvPr>
        </p:nvGraphicFramePr>
        <p:xfrm>
          <a:off x="558801" y="912507"/>
          <a:ext cx="8012206" cy="2555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CE086FB3-6825-4A38-9A1B-B702B943CF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7365040"/>
              </p:ext>
            </p:extLst>
          </p:nvPr>
        </p:nvGraphicFramePr>
        <p:xfrm>
          <a:off x="558801" y="3877253"/>
          <a:ext cx="7988878" cy="2479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8542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DE6559-F269-BFC7-B2B4-CAF296F35E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81031F8-D3E5-F656-8DF5-F2F68DEC6C1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>
              <a:solidFill>
                <a:srgbClr val="636363"/>
              </a:solidFill>
            </a:endParaRPr>
          </a:p>
          <a:p>
            <a:r>
              <a:rPr lang="cs-CZ" dirty="0">
                <a:solidFill>
                  <a:srgbClr val="636363"/>
                </a:solidFill>
              </a:rPr>
              <a:t>Fórum rodinné politiky Ostrava 2025</a:t>
            </a:r>
          </a:p>
          <a:p>
            <a:endParaRPr lang="cs-CZ" dirty="0">
              <a:solidFill>
                <a:srgbClr val="636363"/>
              </a:solidFill>
            </a:endParaRP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A533357B-693A-3390-95E5-ED7B9417044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6260" y="304750"/>
            <a:ext cx="8136805" cy="589941"/>
          </a:xfrm>
        </p:spPr>
        <p:txBody>
          <a:bodyPr>
            <a:normAutofit/>
          </a:bodyPr>
          <a:lstStyle/>
          <a:p>
            <a:pPr marR="179705" algn="just">
              <a:lnSpc>
                <a:spcPct val="110000"/>
              </a:lnSpc>
              <a:spcAft>
                <a:spcPts val="600"/>
              </a:spcAft>
            </a:pPr>
            <a:r>
              <a:rPr lang="cs-CZ" sz="2000" b="1" dirty="0">
                <a:solidFill>
                  <a:srgbClr val="404040"/>
                </a:solidFill>
                <a:effectLst/>
                <a:latin typeface="Nunito Sans" panose="000005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Žadatelé o zprostředkování NRP v období 2018 až 2024 </a:t>
            </a:r>
            <a:endParaRPr lang="cs-CZ" sz="2000" dirty="0">
              <a:solidFill>
                <a:srgbClr val="000000"/>
              </a:solidFill>
              <a:effectLst/>
              <a:latin typeface="Nunito Sans" panose="000005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957B6E08-7C71-DCB9-D670-4E4A0BB7433D}"/>
              </a:ext>
            </a:extLst>
          </p:cNvPr>
          <p:cNvSpPr txBox="1"/>
          <p:nvPr/>
        </p:nvSpPr>
        <p:spPr>
          <a:xfrm>
            <a:off x="506834" y="673524"/>
            <a:ext cx="6321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accent4"/>
                </a:solidFill>
              </a:rPr>
              <a:t>Žádosti </a:t>
            </a:r>
            <a:r>
              <a:rPr lang="cs-CZ" b="1" dirty="0">
                <a:solidFill>
                  <a:schemeClr val="accent4"/>
                </a:solidFill>
              </a:rPr>
              <a:t>nově podané ve sledovaném roce </a:t>
            </a:r>
            <a:r>
              <a:rPr lang="cs-CZ" dirty="0">
                <a:solidFill>
                  <a:schemeClr val="accent4"/>
                </a:solidFill>
              </a:rPr>
              <a:t>(absolutní počty)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A41B9F7-5739-2F44-E7D3-4CFAE4196AD3}"/>
              </a:ext>
            </a:extLst>
          </p:cNvPr>
          <p:cNvSpPr txBox="1"/>
          <p:nvPr/>
        </p:nvSpPr>
        <p:spPr>
          <a:xfrm>
            <a:off x="288235" y="3838801"/>
            <a:ext cx="8756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accent4"/>
                </a:solidFill>
              </a:rPr>
              <a:t>Žadatelé v evidenci žadatelů o zprostředkování NRP </a:t>
            </a:r>
            <a:r>
              <a:rPr lang="cs-CZ" b="1" dirty="0">
                <a:solidFill>
                  <a:schemeClr val="accent4"/>
                </a:solidFill>
              </a:rPr>
              <a:t>k 31. 12. daného roku </a:t>
            </a:r>
            <a:r>
              <a:rPr lang="cs-CZ" dirty="0">
                <a:solidFill>
                  <a:schemeClr val="accent4"/>
                </a:solidFill>
              </a:rPr>
              <a:t>(</a:t>
            </a:r>
            <a:r>
              <a:rPr lang="cs-CZ" dirty="0" err="1">
                <a:solidFill>
                  <a:schemeClr val="accent4"/>
                </a:solidFill>
              </a:rPr>
              <a:t>abs</a:t>
            </a:r>
            <a:r>
              <a:rPr lang="cs-CZ" dirty="0">
                <a:solidFill>
                  <a:schemeClr val="accent4"/>
                </a:solidFill>
              </a:rPr>
              <a:t>. počty)</a:t>
            </a:r>
            <a:endParaRPr lang="cs-CZ" b="1" dirty="0">
              <a:solidFill>
                <a:schemeClr val="accent4"/>
              </a:solidFill>
            </a:endParaRPr>
          </a:p>
        </p:txBody>
      </p:sp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4C513FC1-3D69-4781-82F0-CE44E84C3F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692242"/>
              </p:ext>
            </p:extLst>
          </p:nvPr>
        </p:nvGraphicFramePr>
        <p:xfrm>
          <a:off x="796924" y="4208133"/>
          <a:ext cx="7550150" cy="2358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af 9">
            <a:extLst>
              <a:ext uri="{FF2B5EF4-FFF2-40B4-BE49-F238E27FC236}">
                <a16:creationId xmlns:a16="http://schemas.microsoft.com/office/drawing/2014/main" id="{EA9C62BA-09CE-4851-947C-88A518DCED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4437236"/>
              </p:ext>
            </p:extLst>
          </p:nvPr>
        </p:nvGraphicFramePr>
        <p:xfrm>
          <a:off x="442549" y="1148384"/>
          <a:ext cx="8404225" cy="2690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22617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4645AEE-F697-459C-A803-FD4DBA443484}" type="slidenum">
              <a:rPr lang="cs-CZ" smtClean="0">
                <a:solidFill>
                  <a:srgbClr val="636363"/>
                </a:solidFill>
              </a:rPr>
              <a:pPr/>
              <a:t>5</a:t>
            </a:fld>
            <a:r>
              <a:rPr lang="cs-CZ" dirty="0">
                <a:solidFill>
                  <a:srgbClr val="636363"/>
                </a:solidFill>
              </a:rPr>
              <a:t>*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4"/>
          </p:nvPr>
        </p:nvSpPr>
        <p:spPr>
          <a:xfrm>
            <a:off x="3028949" y="6538912"/>
            <a:ext cx="3086100" cy="365125"/>
          </a:xfrm>
        </p:spPr>
        <p:txBody>
          <a:bodyPr/>
          <a:lstStyle/>
          <a:p>
            <a:r>
              <a:rPr lang="cs-CZ" dirty="0">
                <a:solidFill>
                  <a:srgbClr val="636363"/>
                </a:solidFill>
              </a:rPr>
              <a:t>Fórum rodinné politiky Ostrava 2025</a:t>
            </a:r>
          </a:p>
          <a:p>
            <a:endParaRPr lang="cs-CZ" dirty="0">
              <a:solidFill>
                <a:srgbClr val="636363"/>
              </a:solidFill>
            </a:endParaRPr>
          </a:p>
        </p:txBody>
      </p:sp>
      <p:pic>
        <p:nvPicPr>
          <p:cNvPr id="6" name="Obrázek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675" y="120771"/>
            <a:ext cx="7004649" cy="6331788"/>
          </a:xfrm>
          <a:prstGeom prst="rect">
            <a:avLst/>
          </a:prstGeom>
          <a:noFill/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93114E1D-97DC-66FB-423B-756A5E69C630}"/>
              </a:ext>
            </a:extLst>
          </p:cNvPr>
          <p:cNvSpPr txBox="1"/>
          <p:nvPr/>
        </p:nvSpPr>
        <p:spPr>
          <a:xfrm>
            <a:off x="0" y="120771"/>
            <a:ext cx="242179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POTŘEBY OSVOJENÝCH DĚTÍ </a:t>
            </a:r>
          </a:p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JEJICH PERSPEKTIVY</a:t>
            </a:r>
          </a:p>
        </p:txBody>
      </p:sp>
    </p:spTree>
    <p:extLst>
      <p:ext uri="{BB962C8B-B14F-4D97-AF65-F5344CB8AC3E}">
        <p14:creationId xmlns:p14="http://schemas.microsoft.com/office/powerpoint/2010/main" val="1206038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4645AEE-F697-459C-A803-FD4DBA443484}" type="slidenum">
              <a:rPr lang="cs-CZ" smtClean="0"/>
              <a:pPr/>
              <a:t>6</a:t>
            </a:fld>
            <a:r>
              <a:rPr lang="cs-CZ" dirty="0"/>
              <a:t>*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>
              <a:solidFill>
                <a:srgbClr val="636363"/>
              </a:solidFill>
            </a:endParaRPr>
          </a:p>
          <a:p>
            <a:r>
              <a:rPr lang="cs-CZ" dirty="0">
                <a:solidFill>
                  <a:srgbClr val="636363"/>
                </a:solidFill>
              </a:rPr>
              <a:t>Fórum rodinné politiky Ostrava 2025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r>
              <a:rPr lang="cs-CZ" sz="2400" b="1" dirty="0"/>
              <a:t>POTŘEBY OSVOJITELSKÝCH RODIN V POSTADOPČNÍ FÁZI</a:t>
            </a:r>
          </a:p>
        </p:txBody>
      </p:sp>
      <p:pic>
        <p:nvPicPr>
          <p:cNvPr id="7" name="Obrázek 6" descr="C:\Users\Uživatel\Desktop\RELIK_MODEL1_barv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2" y="1355247"/>
            <a:ext cx="7991476" cy="48609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5171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4645AEE-F697-459C-A803-FD4DBA44348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>
              <a:solidFill>
                <a:srgbClr val="636363"/>
              </a:solidFill>
            </a:endParaRPr>
          </a:p>
          <a:p>
            <a:r>
              <a:rPr lang="cs-CZ" dirty="0">
                <a:solidFill>
                  <a:srgbClr val="636363"/>
                </a:solidFill>
              </a:rPr>
              <a:t>Fórum rodinné politiky Ostrava 2025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6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b="1" dirty="0">
                <a:latin typeface="Nunito Sans" panose="00000500000000000000" pitchFamily="2" charset="-18"/>
              </a:rPr>
              <a:t>Potřeba zohlednění všech aktérů – </a:t>
            </a:r>
            <a:r>
              <a:rPr lang="cs-CZ" dirty="0">
                <a:latin typeface="Nunito Sans" panose="00000500000000000000" pitchFamily="2" charset="-18"/>
              </a:rPr>
              <a:t>osvojené děti, osvojitelé, jejich vlastní děti, sourozenci osvojovaných dětí i širší rodina. </a:t>
            </a:r>
          </a:p>
          <a:p>
            <a:pPr marL="0" indent="0">
              <a:buNone/>
            </a:pPr>
            <a:endParaRPr lang="cs-CZ" b="1" dirty="0">
              <a:latin typeface="Nunito Sans" panose="00000500000000000000" pitchFamily="2" charset="-18"/>
            </a:endParaRPr>
          </a:p>
          <a:p>
            <a:r>
              <a:rPr lang="cs-CZ" dirty="0">
                <a:latin typeface="Nunito Sans" panose="00000500000000000000" pitchFamily="2" charset="-18"/>
              </a:rPr>
              <a:t>1. Komplexní podpora osvojených dětí (individuální přístup)</a:t>
            </a:r>
          </a:p>
          <a:p>
            <a:r>
              <a:rPr lang="cs-CZ" dirty="0">
                <a:latin typeface="Nunito Sans" panose="00000500000000000000" pitchFamily="2" charset="-18"/>
              </a:rPr>
              <a:t>2. Dlouhodobá postadopční péče</a:t>
            </a:r>
          </a:p>
          <a:p>
            <a:r>
              <a:rPr lang="cs-CZ" dirty="0">
                <a:latin typeface="Nunito Sans" panose="00000500000000000000" pitchFamily="2" charset="-18"/>
              </a:rPr>
              <a:t>3. Vzdělávání a příprava osvojitelů</a:t>
            </a:r>
          </a:p>
          <a:p>
            <a:r>
              <a:rPr lang="cs-CZ" dirty="0">
                <a:latin typeface="Nunito Sans" panose="00000500000000000000" pitchFamily="2" charset="-18"/>
              </a:rPr>
              <a:t>4. Revize legislativy</a:t>
            </a:r>
          </a:p>
          <a:p>
            <a:r>
              <a:rPr lang="cs-CZ" dirty="0">
                <a:latin typeface="Nunito Sans" panose="00000500000000000000" pitchFamily="2" charset="-18"/>
              </a:rPr>
              <a:t>5. Posílení role NNO při poskytování služeb osvojitelským rodinám + finance (provázení, pomoc, poradenství, psychoterapie apod.)</a:t>
            </a:r>
          </a:p>
          <a:p>
            <a:r>
              <a:rPr lang="cs-CZ" dirty="0">
                <a:latin typeface="Nunito Sans" panose="00000500000000000000" pitchFamily="2" charset="-18"/>
              </a:rPr>
              <a:t>6. Multidisciplinární spolupráce</a:t>
            </a:r>
          </a:p>
          <a:p>
            <a:r>
              <a:rPr lang="cs-CZ" dirty="0">
                <a:latin typeface="Nunito Sans" panose="00000500000000000000" pitchFamily="2" charset="-18"/>
              </a:rPr>
              <a:t>7. Budování pozitivního obrazu osvojení (NRP) ve společnosti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NÁVRHY SYSTÉMOVÝCH ZMĚN</a:t>
            </a:r>
          </a:p>
        </p:txBody>
      </p:sp>
    </p:spTree>
    <p:extLst>
      <p:ext uri="{BB962C8B-B14F-4D97-AF65-F5344CB8AC3E}">
        <p14:creationId xmlns:p14="http://schemas.microsoft.com/office/powerpoint/2010/main" val="897622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4645AEE-F697-459C-A803-FD4DBA443484}" type="slidenum">
              <a:rPr lang="cs-CZ" smtClean="0">
                <a:solidFill>
                  <a:srgbClr val="636363"/>
                </a:solidFill>
              </a:rPr>
              <a:pPr/>
              <a:t>8</a:t>
            </a:fld>
            <a:r>
              <a:rPr lang="cs-CZ" dirty="0">
                <a:solidFill>
                  <a:srgbClr val="636363"/>
                </a:solidFill>
              </a:rPr>
              <a:t>*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>
              <a:solidFill>
                <a:srgbClr val="636363"/>
              </a:solidFill>
            </a:endParaRPr>
          </a:p>
          <a:p>
            <a:r>
              <a:rPr lang="cs-CZ" dirty="0">
                <a:solidFill>
                  <a:srgbClr val="636363"/>
                </a:solidFill>
              </a:rPr>
              <a:t>Fórum rodinné politiky Ostrava 2025</a:t>
            </a:r>
          </a:p>
          <a:p>
            <a:endParaRPr lang="cs-CZ" dirty="0">
              <a:solidFill>
                <a:srgbClr val="636363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6"/>
          </p:nvPr>
        </p:nvSpPr>
        <p:spPr>
          <a:xfrm>
            <a:off x="576263" y="1376364"/>
            <a:ext cx="7991475" cy="2778193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>
              <a:spcBef>
                <a:spcPts val="1800"/>
              </a:spcBef>
            </a:pPr>
            <a:r>
              <a:rPr lang="cs-CZ" dirty="0">
                <a:latin typeface="Nunito Sans" panose="00000500000000000000" pitchFamily="2" charset="-18"/>
              </a:rPr>
              <a:t>Název: </a:t>
            </a:r>
            <a:r>
              <a:rPr lang="cs-CZ" b="1" dirty="0">
                <a:latin typeface="Nunito Sans" panose="00000500000000000000" pitchFamily="2" charset="-18"/>
              </a:rPr>
              <a:t>Cesta k nové rodině: Proces osvojení v České republice</a:t>
            </a:r>
          </a:p>
          <a:p>
            <a:pPr>
              <a:spcBef>
                <a:spcPts val="1800"/>
              </a:spcBef>
            </a:pPr>
            <a:r>
              <a:rPr lang="cs-CZ" dirty="0">
                <a:latin typeface="Nunito Sans" panose="00000500000000000000" pitchFamily="2" charset="-18"/>
              </a:rPr>
              <a:t>Nakladatelství: </a:t>
            </a:r>
            <a:r>
              <a:rPr lang="cs-CZ" b="1" dirty="0" err="1">
                <a:latin typeface="Nunito Sans" panose="00000500000000000000" pitchFamily="2" charset="-18"/>
              </a:rPr>
              <a:t>Wolters</a:t>
            </a:r>
            <a:r>
              <a:rPr lang="cs-CZ" b="1" dirty="0">
                <a:latin typeface="Nunito Sans" panose="00000500000000000000" pitchFamily="2" charset="-18"/>
              </a:rPr>
              <a:t> </a:t>
            </a:r>
            <a:r>
              <a:rPr lang="cs-CZ" b="1" dirty="0" err="1">
                <a:latin typeface="Nunito Sans" panose="00000500000000000000" pitchFamily="2" charset="-18"/>
              </a:rPr>
              <a:t>Kluwer</a:t>
            </a:r>
            <a:endParaRPr lang="cs-CZ" b="1" dirty="0">
              <a:latin typeface="Nunito Sans" panose="00000500000000000000" pitchFamily="2" charset="-18"/>
            </a:endParaRPr>
          </a:p>
          <a:p>
            <a:pPr>
              <a:spcBef>
                <a:spcPts val="1800"/>
              </a:spcBef>
            </a:pPr>
            <a:r>
              <a:rPr lang="cs-CZ" dirty="0">
                <a:latin typeface="Nunito Sans" panose="00000500000000000000" pitchFamily="2" charset="-18"/>
              </a:rPr>
              <a:t>Vydání: </a:t>
            </a:r>
            <a:r>
              <a:rPr lang="cs-CZ" b="1" dirty="0">
                <a:latin typeface="Nunito Sans" panose="00000500000000000000" pitchFamily="2" charset="-18"/>
              </a:rPr>
              <a:t>září</a:t>
            </a:r>
            <a:r>
              <a:rPr lang="cs-CZ" dirty="0">
                <a:latin typeface="Nunito Sans" panose="00000500000000000000" pitchFamily="2" charset="-18"/>
              </a:rPr>
              <a:t> </a:t>
            </a:r>
            <a:r>
              <a:rPr lang="cs-CZ" b="1" dirty="0">
                <a:latin typeface="Nunito Sans" panose="00000500000000000000" pitchFamily="2" charset="-18"/>
              </a:rPr>
              <a:t>2025</a:t>
            </a:r>
          </a:p>
          <a:p>
            <a:pPr>
              <a:spcBef>
                <a:spcPts val="1800"/>
              </a:spcBef>
            </a:pPr>
            <a:r>
              <a:rPr lang="cs-CZ" dirty="0">
                <a:latin typeface="Nunito Sans" panose="00000500000000000000" pitchFamily="2" charset="-18"/>
              </a:rPr>
              <a:t>Autorky: </a:t>
            </a:r>
            <a:r>
              <a:rPr lang="cs-CZ" b="1" dirty="0">
                <a:latin typeface="Nunito Sans" panose="00000500000000000000" pitchFamily="2" charset="-18"/>
              </a:rPr>
              <a:t>Leona Hozová, Naděžda Křečková Tůmová</a:t>
            </a:r>
          </a:p>
          <a:p>
            <a:pPr>
              <a:spcBef>
                <a:spcPts val="1800"/>
              </a:spcBef>
            </a:pPr>
            <a:r>
              <a:rPr lang="cs-CZ" dirty="0">
                <a:latin typeface="Nunito Sans" panose="00000500000000000000" pitchFamily="2" charset="-18"/>
              </a:rPr>
              <a:t>Verze: </a:t>
            </a:r>
            <a:r>
              <a:rPr lang="cs-CZ" b="1" dirty="0">
                <a:latin typeface="Nunito Sans" panose="00000500000000000000" pitchFamily="2" charset="-18"/>
              </a:rPr>
              <a:t>tištěná i e-kniha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Odborná publikace</a:t>
            </a:r>
          </a:p>
        </p:txBody>
      </p:sp>
    </p:spTree>
    <p:extLst>
      <p:ext uri="{BB962C8B-B14F-4D97-AF65-F5344CB8AC3E}">
        <p14:creationId xmlns:p14="http://schemas.microsoft.com/office/powerpoint/2010/main" val="4212278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>
            <a:extLst>
              <a:ext uri="{FF2B5EF4-FFF2-40B4-BE49-F238E27FC236}">
                <a16:creationId xmlns:a16="http://schemas.microsoft.com/office/drawing/2014/main" id="{2A894895-D109-4303-9390-81F3774D4DB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leona.hozova@rilsa.cz</a:t>
            </a:r>
            <a:endParaRPr lang="cs-CZ" dirty="0"/>
          </a:p>
          <a:p>
            <a:r>
              <a:rPr lang="cs-CZ" dirty="0">
                <a:hlinkClick r:id="rId3"/>
              </a:rPr>
              <a:t>nadezda.kreckova@rilsa.cz</a:t>
            </a:r>
            <a:r>
              <a:rPr lang="cs-CZ" dirty="0"/>
              <a:t> 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D9E9F37-E25B-458C-8C1D-7F0F9CE1B7D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4369181"/>
      </p:ext>
    </p:extLst>
  </p:cSld>
  <p:clrMapOvr>
    <a:masterClrMapping/>
  </p:clrMapOvr>
</p:sld>
</file>

<file path=ppt/theme/theme1.xml><?xml version="1.0" encoding="utf-8"?>
<a:theme xmlns:a="http://schemas.openxmlformats.org/drawingml/2006/main" name="1_Rilsa 4:3 Grey">
  <a:themeElements>
    <a:clrScheme name="Vlastní 1">
      <a:dk1>
        <a:srgbClr val="404040"/>
      </a:dk1>
      <a:lt1>
        <a:srgbClr val="FEFCF8"/>
      </a:lt1>
      <a:dk2>
        <a:srgbClr val="636363"/>
      </a:dk2>
      <a:lt2>
        <a:srgbClr val="E3E3E3"/>
      </a:lt2>
      <a:accent1>
        <a:srgbClr val="FAEFDA"/>
      </a:accent1>
      <a:accent2>
        <a:srgbClr val="F5DDAF"/>
      </a:accent2>
      <a:accent3>
        <a:srgbClr val="F0CA81"/>
      </a:accent3>
      <a:accent4>
        <a:srgbClr val="E5A426"/>
      </a:accent4>
      <a:accent5>
        <a:srgbClr val="C18717"/>
      </a:accent5>
      <a:accent6>
        <a:srgbClr val="8E6619"/>
      </a:accent6>
      <a:hlink>
        <a:srgbClr val="EAB52B"/>
      </a:hlink>
      <a:folHlink>
        <a:srgbClr val="636363"/>
      </a:folHlink>
    </a:clrScheme>
    <a:fontScheme name="Vlastní 1">
      <a:majorFont>
        <a:latin typeface="Nunito Sans ExtraLight"/>
        <a:ea typeface=""/>
        <a:cs typeface=""/>
      </a:majorFont>
      <a:minorFont>
        <a:latin typeface="Nunito Sans Extra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šablona RILSA - Light-new.potx" id="{D462D8B5-7CF3-4115-9822-CF8CAA93F63E}" vid="{9962F3DE-13DF-442F-9356-0A33C3C3EC6E}"/>
    </a:ext>
  </a:extLst>
</a:theme>
</file>

<file path=ppt/theme/theme2.xml><?xml version="1.0" encoding="utf-8"?>
<a:theme xmlns:a="http://schemas.openxmlformats.org/drawingml/2006/main" name="2_Rilsa 4:3 Grey">
  <a:themeElements>
    <a:clrScheme name="Vlastní 1">
      <a:dk1>
        <a:srgbClr val="404040"/>
      </a:dk1>
      <a:lt1>
        <a:srgbClr val="FEFCF8"/>
      </a:lt1>
      <a:dk2>
        <a:srgbClr val="636363"/>
      </a:dk2>
      <a:lt2>
        <a:srgbClr val="E3E3E3"/>
      </a:lt2>
      <a:accent1>
        <a:srgbClr val="FAEFDA"/>
      </a:accent1>
      <a:accent2>
        <a:srgbClr val="F5DDAF"/>
      </a:accent2>
      <a:accent3>
        <a:srgbClr val="F0CA81"/>
      </a:accent3>
      <a:accent4>
        <a:srgbClr val="E5A426"/>
      </a:accent4>
      <a:accent5>
        <a:srgbClr val="C18717"/>
      </a:accent5>
      <a:accent6>
        <a:srgbClr val="8E6619"/>
      </a:accent6>
      <a:hlink>
        <a:srgbClr val="EAB52B"/>
      </a:hlink>
      <a:folHlink>
        <a:srgbClr val="636363"/>
      </a:folHlink>
    </a:clrScheme>
    <a:fontScheme name="Vlastní 1">
      <a:majorFont>
        <a:latin typeface="Nunito Sans ExtraLight"/>
        <a:ea typeface=""/>
        <a:cs typeface=""/>
      </a:majorFont>
      <a:minorFont>
        <a:latin typeface="Nunito Sans Extra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šablona RILSA - Light-new.potx" id="{D462D8B5-7CF3-4115-9822-CF8CAA93F63E}" vid="{9962F3DE-13DF-442F-9356-0A33C3C3EC6E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F85EDD76864F74BA10F5862FFEE031C" ma:contentTypeVersion="5" ma:contentTypeDescription="Vytvoří nový dokument" ma:contentTypeScope="" ma:versionID="6762f8aab27404877986c25d46760552">
  <xsd:schema xmlns:xsd="http://www.w3.org/2001/XMLSchema" xmlns:xs="http://www.w3.org/2001/XMLSchema" xmlns:p="http://schemas.microsoft.com/office/2006/metadata/properties" xmlns:ns3="9ce893e3-8c3b-43d2-9105-6402ac58cb4e" targetNamespace="http://schemas.microsoft.com/office/2006/metadata/properties" ma:root="true" ma:fieldsID="a87989349e08347dbd6970e4bd3af339" ns3:_="">
    <xsd:import namespace="9ce893e3-8c3b-43d2-9105-6402ac58cb4e"/>
    <xsd:element name="properties">
      <xsd:complexType>
        <xsd:sequence>
          <xsd:element name="documentManagement">
            <xsd:complexType>
              <xsd:all>
                <xsd:element ref="ns3:MediaServiceDateTaken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e893e3-8c3b-43d2-9105-6402ac58cb4e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03C1F7F-0DA5-476A-A399-87A55CC4668D}">
  <ds:schemaRefs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  <ds:schemaRef ds:uri="9ce893e3-8c3b-43d2-9105-6402ac58cb4e"/>
  </ds:schemaRefs>
</ds:datastoreItem>
</file>

<file path=customXml/itemProps2.xml><?xml version="1.0" encoding="utf-8"?>
<ds:datastoreItem xmlns:ds="http://schemas.openxmlformats.org/officeDocument/2006/customXml" ds:itemID="{6B259150-F34B-4AA4-B1DB-491FF96E0D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e893e3-8c3b-43d2-9105-6402ac58cb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F46FF68-05E3-49D2-BAE5-92930F1D1E9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šablona RILSA - Light</Template>
  <TotalTime>2645</TotalTime>
  <Words>333</Words>
  <Application>Microsoft Office PowerPoint</Application>
  <PresentationFormat>Předvádění na obrazovce (4:3)</PresentationFormat>
  <Paragraphs>77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7" baseType="lpstr">
      <vt:lpstr>Arial</vt:lpstr>
      <vt:lpstr>Nunito Sans SemiBold</vt:lpstr>
      <vt:lpstr>Aptos</vt:lpstr>
      <vt:lpstr>Nunito Sans ExtraBold</vt:lpstr>
      <vt:lpstr>Nunito Sans</vt:lpstr>
      <vt:lpstr>Nunito Sans ExtraLight</vt:lpstr>
      <vt:lpstr>1_Rilsa 4:3 Grey</vt:lpstr>
      <vt:lpstr>2_Rilsa 4:3 Grey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Malá Věra</dc:creator>
  <cp:lastModifiedBy>Křečková Naděžda</cp:lastModifiedBy>
  <cp:revision>93</cp:revision>
  <cp:lastPrinted>2025-01-15T06:31:25Z</cp:lastPrinted>
  <dcterms:created xsi:type="dcterms:W3CDTF">2023-06-15T08:56:14Z</dcterms:created>
  <dcterms:modified xsi:type="dcterms:W3CDTF">2025-06-10T07:13:11Z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0x0101008F85EDD76864F74BA10F5862FFEE031C</vt:lpwstr>
  </property>
</Properties>
</file>